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handoutMasterIdLst>
    <p:handoutMasterId r:id="rId31"/>
  </p:handoutMasterIdLst>
  <p:sldIdLst>
    <p:sldId id="275" r:id="rId2"/>
    <p:sldId id="280" r:id="rId3"/>
    <p:sldId id="304" r:id="rId4"/>
    <p:sldId id="269" r:id="rId5"/>
    <p:sldId id="283" r:id="rId6"/>
    <p:sldId id="289" r:id="rId7"/>
    <p:sldId id="259" r:id="rId8"/>
    <p:sldId id="279" r:id="rId9"/>
    <p:sldId id="281" r:id="rId10"/>
    <p:sldId id="300" r:id="rId11"/>
    <p:sldId id="309" r:id="rId12"/>
    <p:sldId id="276" r:id="rId13"/>
    <p:sldId id="310" r:id="rId14"/>
    <p:sldId id="287" r:id="rId15"/>
    <p:sldId id="288" r:id="rId16"/>
    <p:sldId id="305" r:id="rId17"/>
    <p:sldId id="308" r:id="rId18"/>
    <p:sldId id="307" r:id="rId19"/>
    <p:sldId id="306" r:id="rId20"/>
    <p:sldId id="290" r:id="rId21"/>
    <p:sldId id="291" r:id="rId22"/>
    <p:sldId id="292" r:id="rId23"/>
    <p:sldId id="294" r:id="rId24"/>
    <p:sldId id="293" r:id="rId25"/>
    <p:sldId id="298" r:id="rId26"/>
    <p:sldId id="285" r:id="rId27"/>
    <p:sldId id="297" r:id="rId28"/>
    <p:sldId id="273"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1152">
          <p15:clr>
            <a:srgbClr val="A4A3A4"/>
          </p15:clr>
        </p15:guide>
        <p15:guide id="5" orient="horz" pos="3360">
          <p15:clr>
            <a:srgbClr val="A4A3A4"/>
          </p15:clr>
        </p15:guide>
        <p15:guide id="6" orient="horz" pos="3072">
          <p15:clr>
            <a:srgbClr val="A4A3A4"/>
          </p15:clr>
        </p15:guide>
        <p15:guide id="7" orient="horz" pos="864">
          <p15:clr>
            <a:srgbClr val="A4A3A4"/>
          </p15:clr>
        </p15:guide>
        <p15:guide id="8" orient="horz" pos="528">
          <p15:clr>
            <a:srgbClr val="A4A3A4"/>
          </p15:clr>
        </p15:guide>
        <p15:guide id="9" orient="horz" pos="2784">
          <p15:clr>
            <a:srgbClr val="A4A3A4"/>
          </p15:clr>
        </p15:guide>
        <p15:guide id="10" pos="3839">
          <p15:clr>
            <a:srgbClr val="A4A3A4"/>
          </p15:clr>
        </p15:guide>
        <p15:guide id="11" pos="959">
          <p15:clr>
            <a:srgbClr val="A4A3A4"/>
          </p15:clr>
        </p15:guide>
        <p15:guide id="12" pos="7007">
          <p15:clr>
            <a:srgbClr val="A4A3A4"/>
          </p15:clr>
        </p15:guide>
        <p15:guide id="13" pos="6719">
          <p15:clr>
            <a:srgbClr val="A4A3A4"/>
          </p15:clr>
        </p15:guide>
        <p15:guide id="14" pos="6143">
          <p15:clr>
            <a:srgbClr val="A4A3A4"/>
          </p15:clr>
        </p15:guide>
        <p15:guide id="15" pos="3983">
          <p15:clr>
            <a:srgbClr val="A4A3A4"/>
          </p15:clr>
        </p15:guide>
        <p15:guide id="16" pos="527">
          <p15:clr>
            <a:srgbClr val="A4A3A4"/>
          </p15:clr>
        </p15:guide>
        <p15:guide id="17" pos="7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AB2"/>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706" autoAdjust="0"/>
  </p:normalViewPr>
  <p:slideViewPr>
    <p:cSldViewPr>
      <p:cViewPr varScale="1">
        <p:scale>
          <a:sx n="72" d="100"/>
          <a:sy n="72" d="100"/>
        </p:scale>
        <p:origin x="660" y="78"/>
      </p:cViewPr>
      <p:guideLst>
        <p:guide orient="horz" pos="2160"/>
        <p:guide orient="horz" pos="1008"/>
        <p:guide orient="horz" pos="3792"/>
        <p:guide orient="horz" pos="1152"/>
        <p:guide orient="horz" pos="3360"/>
        <p:guide orient="horz" pos="3072"/>
        <p:guide orient="horz" pos="864"/>
        <p:guide orient="horz" pos="528"/>
        <p:guide orient="horz" pos="2784"/>
        <p:guide pos="3839"/>
        <p:guide pos="959"/>
        <p:guide pos="7007"/>
        <p:guide pos="6719"/>
        <p:guide pos="6143"/>
        <p:guide pos="3983"/>
        <p:guide pos="527"/>
        <p:guide pos="7151"/>
      </p:guideLst>
    </p:cSldViewPr>
  </p:slideViewPr>
  <p:notesTextViewPr>
    <p:cViewPr>
      <p:scale>
        <a:sx n="1" d="1"/>
        <a:sy n="1" d="1"/>
      </p:scale>
      <p:origin x="0" y="0"/>
    </p:cViewPr>
  </p:notesTextViewPr>
  <p:notesViewPr>
    <p:cSldViewPr>
      <p:cViewPr varScale="1">
        <p:scale>
          <a:sx n="84" d="100"/>
          <a:sy n="84" d="100"/>
        </p:scale>
        <p:origin x="100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89F76-D646-4E64-A4C5-4D2F1A7923BE}" type="doc">
      <dgm:prSet loTypeId="urn:microsoft.com/office/officeart/2005/8/layout/vList3" loCatId="list" qsTypeId="urn:microsoft.com/office/officeart/2005/8/quickstyle/simple1" qsCatId="simple" csTypeId="urn:microsoft.com/office/officeart/2005/8/colors/accent1_2" csCatId="accent1" phldr="1"/>
      <dgm:spPr/>
    </dgm:pt>
    <dgm:pt modelId="{62BEB156-0EB5-4590-8085-7688A0996008}">
      <dgm:prSet phldrT="[Text]" custT="1"/>
      <dgm:spPr>
        <a:solidFill>
          <a:schemeClr val="accent5">
            <a:lumMod val="60000"/>
            <a:lumOff val="40000"/>
          </a:schemeClr>
        </a:solidFill>
      </dgm:spPr>
      <dgm:t>
        <a:bodyPr/>
        <a:lstStyle/>
        <a:p>
          <a:r>
            <a:rPr lang="en-US" sz="2400" dirty="0" err="1">
              <a:solidFill>
                <a:schemeClr val="tx1"/>
              </a:solidFill>
              <a:latin typeface="Times New Roman" panose="02020603050405020304" pitchFamily="18" charset="0"/>
              <a:cs typeface="Times New Roman" panose="02020603050405020304" pitchFamily="18" charset="0"/>
            </a:rPr>
            <a:t>Quản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trị</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viên</a:t>
          </a:r>
          <a:endParaRPr lang="en-US" sz="2400" dirty="0">
            <a:solidFill>
              <a:schemeClr val="tx1"/>
            </a:solidFill>
            <a:latin typeface="Times New Roman" panose="02020603050405020304" pitchFamily="18" charset="0"/>
            <a:cs typeface="Times New Roman" panose="02020603050405020304" pitchFamily="18" charset="0"/>
          </a:endParaRPr>
        </a:p>
      </dgm:t>
    </dgm:pt>
    <dgm:pt modelId="{D9C38CDD-64CE-4555-8F08-C719D06C2409}" type="parTrans" cxnId="{352E13AB-6E09-497C-BB8D-960C66CE30CA}">
      <dgm:prSet/>
      <dgm:spPr/>
      <dgm:t>
        <a:bodyPr/>
        <a:lstStyle/>
        <a:p>
          <a:endParaRPr lang="en-US"/>
        </a:p>
      </dgm:t>
    </dgm:pt>
    <dgm:pt modelId="{315677D8-CA1D-47DC-ADBA-2A8334F503EA}" type="sibTrans" cxnId="{352E13AB-6E09-497C-BB8D-960C66CE30CA}">
      <dgm:prSet/>
      <dgm:spPr/>
      <dgm:t>
        <a:bodyPr/>
        <a:lstStyle/>
        <a:p>
          <a:endParaRPr lang="en-US"/>
        </a:p>
      </dgm:t>
    </dgm:pt>
    <dgm:pt modelId="{8BEF9DA5-4F3A-444D-9576-B3EC18129326}">
      <dgm:prSet phldrT="[Text]" custT="1"/>
      <dgm:spPr>
        <a:solidFill>
          <a:schemeClr val="accent3">
            <a:lumMod val="60000"/>
            <a:lumOff val="40000"/>
          </a:schemeClr>
        </a:solidFill>
      </dgm:spPr>
      <dgm:t>
        <a:bodyPr/>
        <a:lstStyle/>
        <a:p>
          <a:r>
            <a:rPr lang="en-US" sz="2400" dirty="0" err="1">
              <a:solidFill>
                <a:schemeClr val="tx1"/>
              </a:solidFill>
              <a:latin typeface="Times New Roman" panose="02020603050405020304" pitchFamily="18" charset="0"/>
              <a:cs typeface="Times New Roman" panose="02020603050405020304" pitchFamily="18" charset="0"/>
            </a:rPr>
            <a:t>Sinh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viên</a:t>
          </a:r>
          <a:endParaRPr lang="en-US" sz="2400" dirty="0">
            <a:solidFill>
              <a:schemeClr val="tx1"/>
            </a:solidFill>
            <a:latin typeface="Times New Roman" panose="02020603050405020304" pitchFamily="18" charset="0"/>
            <a:cs typeface="Times New Roman" panose="02020603050405020304" pitchFamily="18" charset="0"/>
          </a:endParaRPr>
        </a:p>
      </dgm:t>
    </dgm:pt>
    <dgm:pt modelId="{E4DC9786-6F35-49D4-A8BD-9EEADAB74409}" type="parTrans" cxnId="{3DE7F777-B182-4A64-959A-A66466EBD295}">
      <dgm:prSet/>
      <dgm:spPr/>
      <dgm:t>
        <a:bodyPr/>
        <a:lstStyle/>
        <a:p>
          <a:endParaRPr lang="en-US"/>
        </a:p>
      </dgm:t>
    </dgm:pt>
    <dgm:pt modelId="{6356C620-7E4F-468A-8B7E-0AFA105782B3}" type="sibTrans" cxnId="{3DE7F777-B182-4A64-959A-A66466EBD295}">
      <dgm:prSet/>
      <dgm:spPr/>
      <dgm:t>
        <a:bodyPr/>
        <a:lstStyle/>
        <a:p>
          <a:endParaRPr lang="en-US"/>
        </a:p>
      </dgm:t>
    </dgm:pt>
    <dgm:pt modelId="{1E8DAF77-4D71-45C5-BFF0-25ECD5D5F5CF}">
      <dgm:prSet phldrT="[Text]" custT="1"/>
      <dgm:spPr/>
      <dgm:t>
        <a:bodyPr/>
        <a:lstStyle/>
        <a:p>
          <a:r>
            <a:rPr lang="en-US" sz="2400" dirty="0" err="1">
              <a:solidFill>
                <a:schemeClr val="tx1"/>
              </a:solidFill>
              <a:latin typeface="Times New Roman" panose="02020603050405020304" pitchFamily="18" charset="0"/>
              <a:cs typeface="Times New Roman" panose="02020603050405020304" pitchFamily="18" charset="0"/>
            </a:rPr>
            <a:t>Giảng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viên</a:t>
          </a:r>
          <a:endParaRPr lang="en-US" sz="2400" dirty="0">
            <a:solidFill>
              <a:schemeClr val="tx1"/>
            </a:solidFill>
            <a:latin typeface="Times New Roman" panose="02020603050405020304" pitchFamily="18" charset="0"/>
            <a:cs typeface="Times New Roman" panose="02020603050405020304" pitchFamily="18" charset="0"/>
          </a:endParaRPr>
        </a:p>
      </dgm:t>
    </dgm:pt>
    <dgm:pt modelId="{39DF7D7F-F97D-41A4-B4CA-C09CE71E31F7}" type="parTrans" cxnId="{F5854A53-9E76-41DB-8C13-1FE6AEC5A449}">
      <dgm:prSet/>
      <dgm:spPr/>
      <dgm:t>
        <a:bodyPr/>
        <a:lstStyle/>
        <a:p>
          <a:endParaRPr lang="en-US"/>
        </a:p>
      </dgm:t>
    </dgm:pt>
    <dgm:pt modelId="{9E143B88-A564-40EF-97FE-26FF9154F5D2}" type="sibTrans" cxnId="{F5854A53-9E76-41DB-8C13-1FE6AEC5A449}">
      <dgm:prSet/>
      <dgm:spPr/>
      <dgm:t>
        <a:bodyPr/>
        <a:lstStyle/>
        <a:p>
          <a:endParaRPr lang="en-US"/>
        </a:p>
      </dgm:t>
    </dgm:pt>
    <dgm:pt modelId="{C75D6630-6B98-4119-8325-23B45AF47377}" type="pres">
      <dgm:prSet presAssocID="{14789F76-D646-4E64-A4C5-4D2F1A7923BE}" presName="linearFlow" presStyleCnt="0">
        <dgm:presLayoutVars>
          <dgm:dir/>
          <dgm:resizeHandles val="exact"/>
        </dgm:presLayoutVars>
      </dgm:prSet>
      <dgm:spPr/>
    </dgm:pt>
    <dgm:pt modelId="{E805F97E-9260-4AD3-BE59-516875A6CF16}" type="pres">
      <dgm:prSet presAssocID="{62BEB156-0EB5-4590-8085-7688A0996008}" presName="composite" presStyleCnt="0"/>
      <dgm:spPr/>
    </dgm:pt>
    <dgm:pt modelId="{12089E29-1105-4DEB-A6DA-038A615BAFC7}" type="pres">
      <dgm:prSet presAssocID="{62BEB156-0EB5-4590-8085-7688A0996008}" presName="imgShp" presStyleLbl="fgImgPlace1" presStyleIdx="0" presStyleCnt="3"/>
      <dgm:spPr/>
    </dgm:pt>
    <dgm:pt modelId="{9E40A484-87A7-4DC8-AA4A-6C031978CC5A}" type="pres">
      <dgm:prSet presAssocID="{62BEB156-0EB5-4590-8085-7688A0996008}" presName="txShp" presStyleLbl="node1" presStyleIdx="0" presStyleCnt="3">
        <dgm:presLayoutVars>
          <dgm:bulletEnabled val="1"/>
        </dgm:presLayoutVars>
      </dgm:prSet>
      <dgm:spPr/>
    </dgm:pt>
    <dgm:pt modelId="{ACA1CD30-6394-461C-9495-348D6C9AE02B}" type="pres">
      <dgm:prSet presAssocID="{315677D8-CA1D-47DC-ADBA-2A8334F503EA}" presName="spacing" presStyleCnt="0"/>
      <dgm:spPr/>
    </dgm:pt>
    <dgm:pt modelId="{9D73944F-1336-45B5-921D-6E9A9F59B8F7}" type="pres">
      <dgm:prSet presAssocID="{8BEF9DA5-4F3A-444D-9576-B3EC18129326}" presName="composite" presStyleCnt="0"/>
      <dgm:spPr/>
    </dgm:pt>
    <dgm:pt modelId="{CAB5E72E-5C08-4060-88A4-27B0F2CAEEDD}" type="pres">
      <dgm:prSet presAssocID="{8BEF9DA5-4F3A-444D-9576-B3EC18129326}" presName="imgShp" presStyleLbl="fgImgPlace1" presStyleIdx="1" presStyleCnt="3"/>
      <dgm:spPr/>
    </dgm:pt>
    <dgm:pt modelId="{98E03687-D2AC-4554-85AE-BF496DB71139}" type="pres">
      <dgm:prSet presAssocID="{8BEF9DA5-4F3A-444D-9576-B3EC18129326}" presName="txShp" presStyleLbl="node1" presStyleIdx="1" presStyleCnt="3">
        <dgm:presLayoutVars>
          <dgm:bulletEnabled val="1"/>
        </dgm:presLayoutVars>
      </dgm:prSet>
      <dgm:spPr/>
    </dgm:pt>
    <dgm:pt modelId="{57F87141-1E5E-4626-B3CE-7B54F409D689}" type="pres">
      <dgm:prSet presAssocID="{6356C620-7E4F-468A-8B7E-0AFA105782B3}" presName="spacing" presStyleCnt="0"/>
      <dgm:spPr/>
    </dgm:pt>
    <dgm:pt modelId="{46B3FCDD-F146-4B01-88CA-B08457D31F8C}" type="pres">
      <dgm:prSet presAssocID="{1E8DAF77-4D71-45C5-BFF0-25ECD5D5F5CF}" presName="composite" presStyleCnt="0"/>
      <dgm:spPr/>
    </dgm:pt>
    <dgm:pt modelId="{47BED7AD-1134-494B-910E-2F6610BC354D}" type="pres">
      <dgm:prSet presAssocID="{1E8DAF77-4D71-45C5-BFF0-25ECD5D5F5CF}" presName="imgShp" presStyleLbl="fgImgPlace1" presStyleIdx="2" presStyleCnt="3" custLinFactNeighborX="-2689" custLinFactNeighborY="3699"/>
      <dgm:spPr/>
    </dgm:pt>
    <dgm:pt modelId="{8BDF8CAF-1CF7-4BA8-9F09-FC351D513EEE}" type="pres">
      <dgm:prSet presAssocID="{1E8DAF77-4D71-45C5-BFF0-25ECD5D5F5CF}" presName="txShp" presStyleLbl="node1" presStyleIdx="2" presStyleCnt="3">
        <dgm:presLayoutVars>
          <dgm:bulletEnabled val="1"/>
        </dgm:presLayoutVars>
      </dgm:prSet>
      <dgm:spPr/>
    </dgm:pt>
  </dgm:ptLst>
  <dgm:cxnLst>
    <dgm:cxn modelId="{4C863B71-E24F-4E8C-94E0-9BBC04AAC1D0}" type="presOf" srcId="{1E8DAF77-4D71-45C5-BFF0-25ECD5D5F5CF}" destId="{8BDF8CAF-1CF7-4BA8-9F09-FC351D513EEE}" srcOrd="0" destOrd="0" presId="urn:microsoft.com/office/officeart/2005/8/layout/vList3"/>
    <dgm:cxn modelId="{F5854A53-9E76-41DB-8C13-1FE6AEC5A449}" srcId="{14789F76-D646-4E64-A4C5-4D2F1A7923BE}" destId="{1E8DAF77-4D71-45C5-BFF0-25ECD5D5F5CF}" srcOrd="2" destOrd="0" parTransId="{39DF7D7F-F97D-41A4-B4CA-C09CE71E31F7}" sibTransId="{9E143B88-A564-40EF-97FE-26FF9154F5D2}"/>
    <dgm:cxn modelId="{3DE7F777-B182-4A64-959A-A66466EBD295}" srcId="{14789F76-D646-4E64-A4C5-4D2F1A7923BE}" destId="{8BEF9DA5-4F3A-444D-9576-B3EC18129326}" srcOrd="1" destOrd="0" parTransId="{E4DC9786-6F35-49D4-A8BD-9EEADAB74409}" sibTransId="{6356C620-7E4F-468A-8B7E-0AFA105782B3}"/>
    <dgm:cxn modelId="{97CF1C88-470C-4CEE-86D0-D4562D78DF5B}" type="presOf" srcId="{62BEB156-0EB5-4590-8085-7688A0996008}" destId="{9E40A484-87A7-4DC8-AA4A-6C031978CC5A}" srcOrd="0" destOrd="0" presId="urn:microsoft.com/office/officeart/2005/8/layout/vList3"/>
    <dgm:cxn modelId="{615515A8-BF58-4B67-B24D-E7B7AAC76D84}" type="presOf" srcId="{8BEF9DA5-4F3A-444D-9576-B3EC18129326}" destId="{98E03687-D2AC-4554-85AE-BF496DB71139}" srcOrd="0" destOrd="0" presId="urn:microsoft.com/office/officeart/2005/8/layout/vList3"/>
    <dgm:cxn modelId="{352E13AB-6E09-497C-BB8D-960C66CE30CA}" srcId="{14789F76-D646-4E64-A4C5-4D2F1A7923BE}" destId="{62BEB156-0EB5-4590-8085-7688A0996008}" srcOrd="0" destOrd="0" parTransId="{D9C38CDD-64CE-4555-8F08-C719D06C2409}" sibTransId="{315677D8-CA1D-47DC-ADBA-2A8334F503EA}"/>
    <dgm:cxn modelId="{386023F4-777A-4C71-B4F5-4024E0DCA050}" type="presOf" srcId="{14789F76-D646-4E64-A4C5-4D2F1A7923BE}" destId="{C75D6630-6B98-4119-8325-23B45AF47377}" srcOrd="0" destOrd="0" presId="urn:microsoft.com/office/officeart/2005/8/layout/vList3"/>
    <dgm:cxn modelId="{913EF2E1-D9A6-444C-A050-642C3259CD43}" type="presParOf" srcId="{C75D6630-6B98-4119-8325-23B45AF47377}" destId="{E805F97E-9260-4AD3-BE59-516875A6CF16}" srcOrd="0" destOrd="0" presId="urn:microsoft.com/office/officeart/2005/8/layout/vList3"/>
    <dgm:cxn modelId="{1925CFC7-0A6B-4C94-ABFC-F50A1653F5C4}" type="presParOf" srcId="{E805F97E-9260-4AD3-BE59-516875A6CF16}" destId="{12089E29-1105-4DEB-A6DA-038A615BAFC7}" srcOrd="0" destOrd="0" presId="urn:microsoft.com/office/officeart/2005/8/layout/vList3"/>
    <dgm:cxn modelId="{8BE81BEF-72C7-4214-A0F9-C9C94F47D3C8}" type="presParOf" srcId="{E805F97E-9260-4AD3-BE59-516875A6CF16}" destId="{9E40A484-87A7-4DC8-AA4A-6C031978CC5A}" srcOrd="1" destOrd="0" presId="urn:microsoft.com/office/officeart/2005/8/layout/vList3"/>
    <dgm:cxn modelId="{6B659480-9120-4BE4-A1C0-1853920DFAC8}" type="presParOf" srcId="{C75D6630-6B98-4119-8325-23B45AF47377}" destId="{ACA1CD30-6394-461C-9495-348D6C9AE02B}" srcOrd="1" destOrd="0" presId="urn:microsoft.com/office/officeart/2005/8/layout/vList3"/>
    <dgm:cxn modelId="{0F7FBBBC-A20E-47E0-822F-38A1103D6963}" type="presParOf" srcId="{C75D6630-6B98-4119-8325-23B45AF47377}" destId="{9D73944F-1336-45B5-921D-6E9A9F59B8F7}" srcOrd="2" destOrd="0" presId="urn:microsoft.com/office/officeart/2005/8/layout/vList3"/>
    <dgm:cxn modelId="{9C1D6A2D-AFAC-4EB7-B79F-F3E5B347CD50}" type="presParOf" srcId="{9D73944F-1336-45B5-921D-6E9A9F59B8F7}" destId="{CAB5E72E-5C08-4060-88A4-27B0F2CAEEDD}" srcOrd="0" destOrd="0" presId="urn:microsoft.com/office/officeart/2005/8/layout/vList3"/>
    <dgm:cxn modelId="{64787050-47A1-4599-B3C6-D4F959F9D8BA}" type="presParOf" srcId="{9D73944F-1336-45B5-921D-6E9A9F59B8F7}" destId="{98E03687-D2AC-4554-85AE-BF496DB71139}" srcOrd="1" destOrd="0" presId="urn:microsoft.com/office/officeart/2005/8/layout/vList3"/>
    <dgm:cxn modelId="{C0890E4D-03FE-405D-AE4A-011FF764FA15}" type="presParOf" srcId="{C75D6630-6B98-4119-8325-23B45AF47377}" destId="{57F87141-1E5E-4626-B3CE-7B54F409D689}" srcOrd="3" destOrd="0" presId="urn:microsoft.com/office/officeart/2005/8/layout/vList3"/>
    <dgm:cxn modelId="{351F91AB-9294-4BFC-B4CA-259CA7477D09}" type="presParOf" srcId="{C75D6630-6B98-4119-8325-23B45AF47377}" destId="{46B3FCDD-F146-4B01-88CA-B08457D31F8C}" srcOrd="4" destOrd="0" presId="urn:microsoft.com/office/officeart/2005/8/layout/vList3"/>
    <dgm:cxn modelId="{E1F82D5D-B2B2-4409-987E-C82B4BF4070F}" type="presParOf" srcId="{46B3FCDD-F146-4B01-88CA-B08457D31F8C}" destId="{47BED7AD-1134-494B-910E-2F6610BC354D}" srcOrd="0" destOrd="0" presId="urn:microsoft.com/office/officeart/2005/8/layout/vList3"/>
    <dgm:cxn modelId="{9608DF2F-E11D-4F61-AF26-17E7BF3D154C}" type="presParOf" srcId="{46B3FCDD-F146-4B01-88CA-B08457D31F8C}" destId="{8BDF8CAF-1CF7-4BA8-9F09-FC351D513EE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0A484-87A7-4DC8-AA4A-6C031978CC5A}">
      <dsp:nvSpPr>
        <dsp:cNvPr id="0" name=""/>
        <dsp:cNvSpPr/>
      </dsp:nvSpPr>
      <dsp:spPr>
        <a:xfrm rot="10800000">
          <a:off x="1565779" y="1897"/>
          <a:ext cx="5403712" cy="818777"/>
        </a:xfrm>
        <a:prstGeom prst="homePlate">
          <a:avLst/>
        </a:prstGeom>
        <a:solidFill>
          <a:schemeClr val="accent5">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05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Times New Roman" panose="02020603050405020304" pitchFamily="18" charset="0"/>
              <a:cs typeface="Times New Roman" panose="02020603050405020304" pitchFamily="18" charset="0"/>
            </a:rPr>
            <a:t>Quản</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trị</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viên</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rot="10800000">
        <a:off x="1770473" y="1897"/>
        <a:ext cx="5199018" cy="818777"/>
      </dsp:txXfrm>
    </dsp:sp>
    <dsp:sp modelId="{12089E29-1105-4DEB-A6DA-038A615BAFC7}">
      <dsp:nvSpPr>
        <dsp:cNvPr id="0" name=""/>
        <dsp:cNvSpPr/>
      </dsp:nvSpPr>
      <dsp:spPr>
        <a:xfrm>
          <a:off x="1156390" y="1897"/>
          <a:ext cx="818777" cy="81877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8E03687-D2AC-4554-85AE-BF496DB71139}">
      <dsp:nvSpPr>
        <dsp:cNvPr id="0" name=""/>
        <dsp:cNvSpPr/>
      </dsp:nvSpPr>
      <dsp:spPr>
        <a:xfrm rot="10800000">
          <a:off x="1565779" y="1038411"/>
          <a:ext cx="5403712" cy="818777"/>
        </a:xfrm>
        <a:prstGeom prst="homePlate">
          <a:avLst/>
        </a:prstGeom>
        <a:solidFill>
          <a:schemeClr val="accent3">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05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Times New Roman" panose="02020603050405020304" pitchFamily="18" charset="0"/>
              <a:cs typeface="Times New Roman" panose="02020603050405020304" pitchFamily="18" charset="0"/>
            </a:rPr>
            <a:t>Sinh</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viên</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rot="10800000">
        <a:off x="1770473" y="1038411"/>
        <a:ext cx="5199018" cy="818777"/>
      </dsp:txXfrm>
    </dsp:sp>
    <dsp:sp modelId="{CAB5E72E-5C08-4060-88A4-27B0F2CAEEDD}">
      <dsp:nvSpPr>
        <dsp:cNvPr id="0" name=""/>
        <dsp:cNvSpPr/>
      </dsp:nvSpPr>
      <dsp:spPr>
        <a:xfrm>
          <a:off x="1156390" y="1038411"/>
          <a:ext cx="818777" cy="81877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DF8CAF-1CF7-4BA8-9F09-FC351D513EEE}">
      <dsp:nvSpPr>
        <dsp:cNvPr id="0" name=""/>
        <dsp:cNvSpPr/>
      </dsp:nvSpPr>
      <dsp:spPr>
        <a:xfrm rot="10800000">
          <a:off x="1565779" y="2074924"/>
          <a:ext cx="5403712" cy="81877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058"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solidFill>
                <a:schemeClr val="tx1"/>
              </a:solidFill>
              <a:latin typeface="Times New Roman" panose="02020603050405020304" pitchFamily="18" charset="0"/>
              <a:cs typeface="Times New Roman" panose="02020603050405020304" pitchFamily="18" charset="0"/>
            </a:rPr>
            <a:t>Giảng</a:t>
          </a:r>
          <a:r>
            <a:rPr lang="en-US" sz="2400" kern="1200" dirty="0">
              <a:solidFill>
                <a:schemeClr val="tx1"/>
              </a:solidFill>
              <a:latin typeface="Times New Roman" panose="02020603050405020304" pitchFamily="18" charset="0"/>
              <a:cs typeface="Times New Roman" panose="02020603050405020304" pitchFamily="18" charset="0"/>
            </a:rPr>
            <a:t> </a:t>
          </a:r>
          <a:r>
            <a:rPr lang="en-US" sz="2400" kern="1200" dirty="0" err="1">
              <a:solidFill>
                <a:schemeClr val="tx1"/>
              </a:solidFill>
              <a:latin typeface="Times New Roman" panose="02020603050405020304" pitchFamily="18" charset="0"/>
              <a:cs typeface="Times New Roman" panose="02020603050405020304" pitchFamily="18" charset="0"/>
            </a:rPr>
            <a:t>viên</a:t>
          </a:r>
          <a:endParaRPr lang="en-US" sz="2400" kern="1200" dirty="0">
            <a:solidFill>
              <a:schemeClr val="tx1"/>
            </a:solidFill>
            <a:latin typeface="Times New Roman" panose="02020603050405020304" pitchFamily="18" charset="0"/>
            <a:cs typeface="Times New Roman" panose="02020603050405020304" pitchFamily="18" charset="0"/>
          </a:endParaRPr>
        </a:p>
      </dsp:txBody>
      <dsp:txXfrm rot="10800000">
        <a:off x="1770473" y="2074924"/>
        <a:ext cx="5199018" cy="818777"/>
      </dsp:txXfrm>
    </dsp:sp>
    <dsp:sp modelId="{47BED7AD-1134-494B-910E-2F6610BC354D}">
      <dsp:nvSpPr>
        <dsp:cNvPr id="0" name=""/>
        <dsp:cNvSpPr/>
      </dsp:nvSpPr>
      <dsp:spPr>
        <a:xfrm>
          <a:off x="1134373" y="2076822"/>
          <a:ext cx="818777" cy="818777"/>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4A8D02-4E65-4CCD-8312-4AB164C6C77D}" type="datetimeFigureOut">
              <a:rPr lang="en-US"/>
              <a:t>4/22/2018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119DBA-4540-49B3-8FA9-6259387ECF9E}" type="slidenum">
              <a:rPr/>
              <a:t>‹#›</a:t>
            </a:fld>
            <a:endParaRPr dirty="0"/>
          </a:p>
        </p:txBody>
      </p:sp>
    </p:spTree>
    <p:extLst>
      <p:ext uri="{BB962C8B-B14F-4D97-AF65-F5344CB8AC3E}">
        <p14:creationId xmlns:p14="http://schemas.microsoft.com/office/powerpoint/2010/main" val="3587619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A755D9-D361-47B8-9652-3B4EA9776CE5}" type="datetimeFigureOut">
              <a:rPr lang="en-US"/>
              <a:t>4/22/2018</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3B36274-F2B9-4C45-BBB4-0EDF4CD651A7}" type="slidenum">
              <a:rPr/>
              <a:t>‹#›</a:t>
            </a:fld>
            <a:endParaRPr dirty="0"/>
          </a:p>
        </p:txBody>
      </p:sp>
    </p:spTree>
    <p:extLst>
      <p:ext uri="{BB962C8B-B14F-4D97-AF65-F5344CB8AC3E}">
        <p14:creationId xmlns:p14="http://schemas.microsoft.com/office/powerpoint/2010/main" val="2147688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8" name="Parallelogram 7"/>
          <p:cNvSpPr/>
          <p:nvPr userDrawn="1"/>
        </p:nvSpPr>
        <p:spPr>
          <a:xfrm>
            <a:off x="842352" y="606206"/>
            <a:ext cx="10484024" cy="5573039"/>
          </a:xfrm>
          <a:custGeom>
            <a:avLst/>
            <a:gdLst>
              <a:gd name="connsiteX0" fmla="*/ 0 w 10896600"/>
              <a:gd name="connsiteY0" fmla="*/ 5410200 h 5410200"/>
              <a:gd name="connsiteX1" fmla="*/ 1352550 w 10896600"/>
              <a:gd name="connsiteY1" fmla="*/ 0 h 5410200"/>
              <a:gd name="connsiteX2" fmla="*/ 10896600 w 10896600"/>
              <a:gd name="connsiteY2" fmla="*/ 0 h 5410200"/>
              <a:gd name="connsiteX3" fmla="*/ 9544050 w 10896600"/>
              <a:gd name="connsiteY3" fmla="*/ 5410200 h 5410200"/>
              <a:gd name="connsiteX4" fmla="*/ 0 w 10896600"/>
              <a:gd name="connsiteY4" fmla="*/ 5410200 h 5410200"/>
              <a:gd name="connsiteX0" fmla="*/ 0 w 10733762"/>
              <a:gd name="connsiteY0" fmla="*/ 5234835 h 5410200"/>
              <a:gd name="connsiteX1" fmla="*/ 1189712 w 10733762"/>
              <a:gd name="connsiteY1" fmla="*/ 0 h 5410200"/>
              <a:gd name="connsiteX2" fmla="*/ 10733762 w 10733762"/>
              <a:gd name="connsiteY2" fmla="*/ 0 h 5410200"/>
              <a:gd name="connsiteX3" fmla="*/ 9381212 w 10733762"/>
              <a:gd name="connsiteY3" fmla="*/ 5410200 h 5410200"/>
              <a:gd name="connsiteX4" fmla="*/ 0 w 10733762"/>
              <a:gd name="connsiteY4" fmla="*/ 5234835 h 5410200"/>
              <a:gd name="connsiteX0" fmla="*/ 0 w 10771340"/>
              <a:gd name="connsiteY0" fmla="*/ 5360096 h 5410200"/>
              <a:gd name="connsiteX1" fmla="*/ 1227290 w 10771340"/>
              <a:gd name="connsiteY1" fmla="*/ 0 h 5410200"/>
              <a:gd name="connsiteX2" fmla="*/ 10771340 w 10771340"/>
              <a:gd name="connsiteY2" fmla="*/ 0 h 5410200"/>
              <a:gd name="connsiteX3" fmla="*/ 9418790 w 10771340"/>
              <a:gd name="connsiteY3" fmla="*/ 5410200 h 5410200"/>
              <a:gd name="connsiteX4" fmla="*/ 0 w 10771340"/>
              <a:gd name="connsiteY4" fmla="*/ 5360096 h 5410200"/>
              <a:gd name="connsiteX0" fmla="*/ 0 w 10771340"/>
              <a:gd name="connsiteY0" fmla="*/ 5360096 h 5360096"/>
              <a:gd name="connsiteX1" fmla="*/ 1227290 w 10771340"/>
              <a:gd name="connsiteY1" fmla="*/ 0 h 5360096"/>
              <a:gd name="connsiteX2" fmla="*/ 10771340 w 10771340"/>
              <a:gd name="connsiteY2" fmla="*/ 0 h 5360096"/>
              <a:gd name="connsiteX3" fmla="*/ 9819623 w 10771340"/>
              <a:gd name="connsiteY3" fmla="*/ 5335043 h 5360096"/>
              <a:gd name="connsiteX4" fmla="*/ 0 w 10771340"/>
              <a:gd name="connsiteY4" fmla="*/ 5360096 h 5360096"/>
              <a:gd name="connsiteX0" fmla="*/ 0 w 10345455"/>
              <a:gd name="connsiteY0" fmla="*/ 5573039 h 5573039"/>
              <a:gd name="connsiteX1" fmla="*/ 1227290 w 10345455"/>
              <a:gd name="connsiteY1" fmla="*/ 212943 h 5573039"/>
              <a:gd name="connsiteX2" fmla="*/ 10345455 w 10345455"/>
              <a:gd name="connsiteY2" fmla="*/ 0 h 5573039"/>
              <a:gd name="connsiteX3" fmla="*/ 9819623 w 10345455"/>
              <a:gd name="connsiteY3" fmla="*/ 5547986 h 5573039"/>
              <a:gd name="connsiteX4" fmla="*/ 0 w 10345455"/>
              <a:gd name="connsiteY4" fmla="*/ 5573039 h 5573039"/>
              <a:gd name="connsiteX0" fmla="*/ 100469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00469 w 10445924"/>
              <a:gd name="connsiteY4" fmla="*/ 5573039 h 5573039"/>
              <a:gd name="connsiteX0" fmla="*/ 376042 w 10445924"/>
              <a:gd name="connsiteY0" fmla="*/ 5435252 h 5547986"/>
              <a:gd name="connsiteX1" fmla="*/ 0 w 10445924"/>
              <a:gd name="connsiteY1" fmla="*/ 250521 h 5547986"/>
              <a:gd name="connsiteX2" fmla="*/ 10445924 w 10445924"/>
              <a:gd name="connsiteY2" fmla="*/ 0 h 5547986"/>
              <a:gd name="connsiteX3" fmla="*/ 9920092 w 10445924"/>
              <a:gd name="connsiteY3" fmla="*/ 5547986 h 5547986"/>
              <a:gd name="connsiteX4" fmla="*/ 376042 w 10445924"/>
              <a:gd name="connsiteY4" fmla="*/ 5435252 h 5547986"/>
              <a:gd name="connsiteX0" fmla="*/ 112995 w 10445924"/>
              <a:gd name="connsiteY0" fmla="*/ 5573039 h 5573039"/>
              <a:gd name="connsiteX1" fmla="*/ 0 w 10445924"/>
              <a:gd name="connsiteY1" fmla="*/ 250521 h 5573039"/>
              <a:gd name="connsiteX2" fmla="*/ 10445924 w 10445924"/>
              <a:gd name="connsiteY2" fmla="*/ 0 h 5573039"/>
              <a:gd name="connsiteX3" fmla="*/ 9920092 w 10445924"/>
              <a:gd name="connsiteY3" fmla="*/ 5547986 h 5573039"/>
              <a:gd name="connsiteX4" fmla="*/ 112995 w 10445924"/>
              <a:gd name="connsiteY4" fmla="*/ 5573039 h 557303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67036 h 5592089"/>
              <a:gd name="connsiteX4" fmla="*/ 112995 w 10464974"/>
              <a:gd name="connsiteY4" fmla="*/ 5592089 h 5592089"/>
              <a:gd name="connsiteX0" fmla="*/ 112995 w 10464974"/>
              <a:gd name="connsiteY0" fmla="*/ 5592089 h 5592089"/>
              <a:gd name="connsiteX1" fmla="*/ 0 w 10464974"/>
              <a:gd name="connsiteY1" fmla="*/ 269571 h 5592089"/>
              <a:gd name="connsiteX2" fmla="*/ 10464974 w 10464974"/>
              <a:gd name="connsiteY2" fmla="*/ 0 h 5592089"/>
              <a:gd name="connsiteX3" fmla="*/ 9920092 w 10464974"/>
              <a:gd name="connsiteY3" fmla="*/ 5547986 h 5592089"/>
              <a:gd name="connsiteX4" fmla="*/ 112995 w 10464974"/>
              <a:gd name="connsiteY4" fmla="*/ 5592089 h 5592089"/>
              <a:gd name="connsiteX0" fmla="*/ 112995 w 10464974"/>
              <a:gd name="connsiteY0" fmla="*/ 5573039 h 5573039"/>
              <a:gd name="connsiteX1" fmla="*/ 0 w 10464974"/>
              <a:gd name="connsiteY1" fmla="*/ 269571 h 5573039"/>
              <a:gd name="connsiteX2" fmla="*/ 10464974 w 10464974"/>
              <a:gd name="connsiteY2" fmla="*/ 0 h 5573039"/>
              <a:gd name="connsiteX3" fmla="*/ 9920092 w 10464974"/>
              <a:gd name="connsiteY3" fmla="*/ 5547986 h 5573039"/>
              <a:gd name="connsiteX4" fmla="*/ 112995 w 10464974"/>
              <a:gd name="connsiteY4" fmla="*/ 5573039 h 5573039"/>
              <a:gd name="connsiteX0" fmla="*/ 132045 w 10484024"/>
              <a:gd name="connsiteY0" fmla="*/ 5573039 h 5573039"/>
              <a:gd name="connsiteX1" fmla="*/ 0 w 10484024"/>
              <a:gd name="connsiteY1" fmla="*/ 269571 h 5573039"/>
              <a:gd name="connsiteX2" fmla="*/ 10484024 w 10484024"/>
              <a:gd name="connsiteY2" fmla="*/ 0 h 5573039"/>
              <a:gd name="connsiteX3" fmla="*/ 9939142 w 10484024"/>
              <a:gd name="connsiteY3" fmla="*/ 5547986 h 5573039"/>
              <a:gd name="connsiteX4" fmla="*/ 132045 w 10484024"/>
              <a:gd name="connsiteY4" fmla="*/ 5573039 h 5573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024" h="5573039">
                <a:moveTo>
                  <a:pt x="132045" y="5573039"/>
                </a:moveTo>
                <a:lnTo>
                  <a:pt x="0" y="269571"/>
                </a:lnTo>
                <a:lnTo>
                  <a:pt x="10484024" y="0"/>
                </a:lnTo>
                <a:lnTo>
                  <a:pt x="9939142" y="5547986"/>
                </a:lnTo>
                <a:lnTo>
                  <a:pt x="132045" y="5573039"/>
                </a:lnTo>
                <a:close/>
              </a:path>
            </a:pathLst>
          </a:custGeom>
          <a:solidFill>
            <a:schemeClr val="bg2">
              <a:lumMod val="25000"/>
              <a:alpha val="73000"/>
            </a:schemeClr>
          </a:solidFill>
          <a:ln cap="rnd">
            <a:solidFill>
              <a:schemeClr val="bg2">
                <a:lumMod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solidFill>
                <a:schemeClr val="tx1"/>
              </a:solidFill>
            </a:endParaRPr>
          </a:p>
        </p:txBody>
      </p:sp>
      <p:sp>
        <p:nvSpPr>
          <p:cNvPr id="2" name="Title 1"/>
          <p:cNvSpPr>
            <a:spLocks noGrp="1"/>
          </p:cNvSpPr>
          <p:nvPr>
            <p:ph type="ctrTitle"/>
          </p:nvPr>
        </p:nvSpPr>
        <p:spPr bwMode="white">
          <a:xfrm>
            <a:off x="1522413" y="914400"/>
            <a:ext cx="9144000" cy="3505200"/>
          </a:xfrm>
        </p:spPr>
        <p:txBody>
          <a:bodyPr>
            <a:noAutofit/>
          </a:bodyPr>
          <a:lstStyle>
            <a:lvl1pPr>
              <a:defRPr sz="7200">
                <a:solidFill>
                  <a:schemeClr val="bg1"/>
                </a:solidFill>
              </a:defRPr>
            </a:lvl1pPr>
          </a:lstStyle>
          <a:p>
            <a:r>
              <a:rPr lang="en-US"/>
              <a:t>Click to edit Master title style</a:t>
            </a:r>
            <a:endParaRPr dirty="0"/>
          </a:p>
        </p:txBody>
      </p:sp>
      <p:sp>
        <p:nvSpPr>
          <p:cNvPr id="3" name="Subtitle 2"/>
          <p:cNvSpPr>
            <a:spLocks noGrp="1"/>
          </p:cNvSpPr>
          <p:nvPr>
            <p:ph type="subTitle" idx="1"/>
          </p:nvPr>
        </p:nvSpPr>
        <p:spPr bwMode="white">
          <a:xfrm>
            <a:off x="1522413" y="4495800"/>
            <a:ext cx="8229600" cy="1066800"/>
          </a:xfrm>
        </p:spPr>
        <p:txBody>
          <a:bodyPr>
            <a:normAutofit/>
          </a:bodyPr>
          <a:lstStyle>
            <a:lvl1pPr marL="0" indent="0" algn="l">
              <a:spcBef>
                <a:spcPts val="0"/>
              </a:spcBef>
              <a:buNone/>
              <a:defRPr sz="2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9675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52229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2012" y="533400"/>
            <a:ext cx="1371600"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1" y="533400"/>
            <a:ext cx="8077201" cy="5592764"/>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25752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6" name="Slide Number Placeholder 5"/>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22733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213" y="2514601"/>
            <a:ext cx="9144000" cy="2819400"/>
          </a:xfrm>
        </p:spPr>
        <p:txBody>
          <a:bodyPr anchor="b">
            <a:noAutofit/>
          </a:bodyPr>
          <a:lstStyle>
            <a:lvl1pPr algn="l">
              <a:defRPr sz="6600" b="0" i="0" cap="none" baseline="0"/>
            </a:lvl1pPr>
          </a:lstStyle>
          <a:p>
            <a:r>
              <a:rPr lang="en-US"/>
              <a:t>Click to edit Master title style</a:t>
            </a:r>
            <a:endParaRPr/>
          </a:p>
        </p:txBody>
      </p:sp>
      <p:sp>
        <p:nvSpPr>
          <p:cNvPr id="3" name="Text Placeholder 2"/>
          <p:cNvSpPr>
            <a:spLocks noGrp="1"/>
          </p:cNvSpPr>
          <p:nvPr>
            <p:ph type="body" idx="1"/>
          </p:nvPr>
        </p:nvSpPr>
        <p:spPr>
          <a:xfrm>
            <a:off x="1065212" y="990600"/>
            <a:ext cx="8229600"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a:xfrm>
            <a:off x="1517950" y="6327648"/>
            <a:ext cx="6862462" cy="273049"/>
          </a:xfrm>
        </p:spPr>
        <p:txBody>
          <a:bodyPr/>
          <a:lstStyle/>
          <a:p>
            <a:r>
              <a:rPr lang="en-US" dirty="0"/>
              <a:t>Add a footer</a:t>
            </a:r>
          </a:p>
        </p:txBody>
      </p:sp>
      <p:sp>
        <p:nvSpPr>
          <p:cNvPr id="4" name="Date Placeholder 3"/>
          <p:cNvSpPr>
            <a:spLocks noGrp="1"/>
          </p:cNvSpPr>
          <p:nvPr>
            <p:ph type="dt" sz="half" idx="10"/>
          </p:nvPr>
        </p:nvSpPr>
        <p:spPr>
          <a:xfrm>
            <a:off x="8609012" y="6327648"/>
            <a:ext cx="1320059" cy="273049"/>
          </a:xfrm>
        </p:spPr>
        <p:txBody>
          <a:bodyPr/>
          <a:lstStyle/>
          <a:p>
            <a:fld id="{83829175-527E-46A3-863C-1BB1F163B849}" type="datetimeFigureOut">
              <a:rPr lang="en-US" smtClean="0"/>
              <a:t>4/22/2018</a:t>
            </a:fld>
            <a:endParaRPr lang="en-US" dirty="0"/>
          </a:p>
        </p:txBody>
      </p:sp>
      <p:sp>
        <p:nvSpPr>
          <p:cNvPr id="6" name="Slide Number Placeholder 5"/>
          <p:cNvSpPr>
            <a:spLocks noGrp="1"/>
          </p:cNvSpPr>
          <p:nvPr>
            <p:ph type="sldNum" sz="quarter" idx="12"/>
          </p:nvPr>
        </p:nvSpPr>
        <p:spPr>
          <a:xfrm>
            <a:off x="10133012" y="6327648"/>
            <a:ext cx="990601" cy="273049"/>
          </a:xfrm>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9015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9601200" cy="1143000"/>
          </a:xfrm>
        </p:spPr>
        <p:txBody>
          <a:bodyPr/>
          <a:lstStyle/>
          <a:p>
            <a:r>
              <a:rPr lang="en-US"/>
              <a:t>Click to edit Master title style</a:t>
            </a:r>
            <a:endParaRPr/>
          </a:p>
        </p:txBody>
      </p:sp>
      <p:sp>
        <p:nvSpPr>
          <p:cNvPr id="3" name="Content Placeholder 2"/>
          <p:cNvSpPr>
            <a:spLocks noGrp="1"/>
          </p:cNvSpPr>
          <p:nvPr>
            <p:ph sz="half" idx="1"/>
          </p:nvPr>
        </p:nvSpPr>
        <p:spPr>
          <a:xfrm>
            <a:off x="1065212" y="1828800"/>
            <a:ext cx="464515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018210" y="1828800"/>
            <a:ext cx="4648201"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7" name="Slide Number Placeholder 6"/>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288629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0" orient="horz" pos="2160" userDrawn="1">
          <p15:clr>
            <a:srgbClr val="FBAE40"/>
          </p15:clr>
        </p15:guide>
        <p15:guide id="1" pos="67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5212" y="533400"/>
            <a:ext cx="9601200"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212"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5212"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021260" y="1828800"/>
            <a:ext cx="46451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21260" y="2667000"/>
            <a:ext cx="464515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9" name="Slide Number Placeholder 8"/>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167703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5" name="Slide Number Placeholder 4"/>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387603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83829175-527E-46A3-863C-1BB1F163B849}" type="datetimeFigureOut">
              <a:rPr lang="en-US" smtClean="0"/>
              <a:t>4/22/2018</a:t>
            </a:fld>
            <a:endParaRPr lang="en-US" dirty="0"/>
          </a:p>
        </p:txBody>
      </p:sp>
      <p:sp>
        <p:nvSpPr>
          <p:cNvPr id="4" name="Slide Number Placeholder 3"/>
          <p:cNvSpPr>
            <a:spLocks noGrp="1"/>
          </p:cNvSpPr>
          <p:nvPr>
            <p:ph type="sldNum" sz="quarter" idx="12"/>
          </p:nvPr>
        </p:nvSpPr>
        <p:spPr/>
        <p:txBody>
          <a:bodyPr/>
          <a:lstStyle/>
          <a:p>
            <a:fld id="{E5137D0E-4A4F-4307-8994-C1891D747D59}" type="slidenum">
              <a:rPr lang="en-US" smtClean="0"/>
              <a:t>‹#›</a:t>
            </a:fld>
            <a:endParaRPr lang="en-US" dirty="0"/>
          </a:p>
        </p:txBody>
      </p:sp>
    </p:spTree>
    <p:extLst>
      <p:ext uri="{BB962C8B-B14F-4D97-AF65-F5344CB8AC3E}">
        <p14:creationId xmlns:p14="http://schemas.microsoft.com/office/powerpoint/2010/main" val="80058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2" y="2590800"/>
            <a:ext cx="3276599" cy="1924050"/>
          </a:xfrm>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4646611" y="838200"/>
            <a:ext cx="6172201"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2"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Footer Placeholder 8"/>
          <p:cNvSpPr>
            <a:spLocks noGrp="1"/>
          </p:cNvSpPr>
          <p:nvPr>
            <p:ph type="ftr" sz="quarter" idx="11"/>
          </p:nvPr>
        </p:nvSpPr>
        <p:spPr/>
        <p:txBody>
          <a:bodyPr/>
          <a:lstStyle/>
          <a:p>
            <a:r>
              <a:rPr lang="en-US" dirty="0"/>
              <a:t>Add a footer</a:t>
            </a:r>
          </a:p>
        </p:txBody>
      </p:sp>
      <p:sp>
        <p:nvSpPr>
          <p:cNvPr id="8" name="Date Placeholder 7"/>
          <p:cNvSpPr>
            <a:spLocks noGrp="1"/>
          </p:cNvSpPr>
          <p:nvPr>
            <p:ph type="dt" sz="half" idx="10"/>
          </p:nvPr>
        </p:nvSpPr>
        <p:spPr/>
        <p:txBody>
          <a:bodyPr/>
          <a:lstStyle/>
          <a:p>
            <a:fld id="{83829175-527E-46A3-863C-1BB1F163B849}" type="datetimeFigureOut">
              <a:rPr lang="en-US" smtClean="0"/>
              <a:pPr/>
              <a:t>4/22/2018</a:t>
            </a:fld>
            <a:endParaRPr lang="en-US" dirty="0"/>
          </a:p>
        </p:txBody>
      </p:sp>
      <p:sp>
        <p:nvSpPr>
          <p:cNvPr id="10" name="Slide Number Placeholder 9"/>
          <p:cNvSpPr>
            <a:spLocks noGrp="1"/>
          </p:cNvSpPr>
          <p:nvPr>
            <p:ph type="sldNum" sz="quarter" idx="12"/>
          </p:nvPr>
        </p:nvSpPr>
        <p:spPr/>
        <p:txBody>
          <a:body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140275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2" y="2590800"/>
            <a:ext cx="3276599" cy="1924050"/>
          </a:xfrm>
        </p:spPr>
        <p:txBody>
          <a:bodyPr anchor="b">
            <a:normAutofit/>
          </a:bodyPr>
          <a:lstStyle>
            <a:lvl1pPr algn="l">
              <a:defRPr sz="3200" b="0"/>
            </a:lvl1pPr>
          </a:lstStyle>
          <a:p>
            <a:r>
              <a:rPr lang="en-US"/>
              <a:t>Click to edit Master title style</a:t>
            </a: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4799012" y="836610"/>
            <a:ext cx="5867401"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1065212" y="4648200"/>
            <a:ext cx="3276599"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Footer Placeholder 8"/>
          <p:cNvSpPr>
            <a:spLocks noGrp="1"/>
          </p:cNvSpPr>
          <p:nvPr>
            <p:ph type="ftr" sz="quarter" idx="11"/>
          </p:nvPr>
        </p:nvSpPr>
        <p:spPr>
          <a:xfrm>
            <a:off x="1517950" y="6324600"/>
            <a:ext cx="6862462" cy="273049"/>
          </a:xfrm>
        </p:spPr>
        <p:txBody>
          <a:bodyPr/>
          <a:lstStyle/>
          <a:p>
            <a:r>
              <a:rPr lang="en-US" dirty="0"/>
              <a:t>Add a footer</a:t>
            </a:r>
          </a:p>
        </p:txBody>
      </p:sp>
      <p:sp>
        <p:nvSpPr>
          <p:cNvPr id="6" name="Date Placeholder 7"/>
          <p:cNvSpPr>
            <a:spLocks noGrp="1"/>
          </p:cNvSpPr>
          <p:nvPr>
            <p:ph type="dt" sz="half" idx="10"/>
          </p:nvPr>
        </p:nvSpPr>
        <p:spPr>
          <a:xfrm>
            <a:off x="8609012" y="6324600"/>
            <a:ext cx="1320059" cy="273049"/>
          </a:xfrm>
        </p:spPr>
        <p:txBody>
          <a:bodyPr/>
          <a:lstStyle/>
          <a:p>
            <a:fld id="{83829175-527E-46A3-863C-1BB1F163B849}" type="datetimeFigureOut">
              <a:rPr lang="en-US" smtClean="0"/>
              <a:pPr/>
              <a:t>4/22/2018</a:t>
            </a:fld>
            <a:endParaRPr lang="en-US" dirty="0"/>
          </a:p>
        </p:txBody>
      </p:sp>
      <p:sp>
        <p:nvSpPr>
          <p:cNvPr id="7" name="Slide Number Placeholder 9"/>
          <p:cNvSpPr>
            <a:spLocks noGrp="1"/>
          </p:cNvSpPr>
          <p:nvPr>
            <p:ph type="sldNum" sz="quarter" idx="12"/>
          </p:nvPr>
        </p:nvSpPr>
        <p:spPr>
          <a:xfrm>
            <a:off x="10133012" y="6324600"/>
            <a:ext cx="990601" cy="273049"/>
          </a:xfrm>
        </p:spPr>
        <p:txBody>
          <a:body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269077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0"/>
            <a:ext cx="12188825" cy="6858000"/>
          </a:xfrm>
          <a:prstGeom prst="rect">
            <a:avLst/>
          </a:prstGeom>
        </p:spPr>
      </p:pic>
      <p:sp>
        <p:nvSpPr>
          <p:cNvPr id="2" name="Title Placeholder 1"/>
          <p:cNvSpPr>
            <a:spLocks noGrp="1"/>
          </p:cNvSpPr>
          <p:nvPr>
            <p:ph type="title"/>
          </p:nvPr>
        </p:nvSpPr>
        <p:spPr>
          <a:xfrm>
            <a:off x="1065212" y="533400"/>
            <a:ext cx="96012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2" y="1828800"/>
            <a:ext cx="9601200" cy="4191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17950" y="6324600"/>
            <a:ext cx="6862462" cy="273049"/>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8609012" y="6324600"/>
            <a:ext cx="1320059" cy="273049"/>
          </a:xfrm>
          <a:prstGeom prst="rect">
            <a:avLst/>
          </a:prstGeom>
        </p:spPr>
        <p:txBody>
          <a:bodyPr vert="horz" lIns="91440" tIns="45720" rIns="91440" bIns="45720" rtlCol="0" anchor="ctr"/>
          <a:lstStyle>
            <a:lvl1pPr algn="r">
              <a:defRPr sz="1100">
                <a:solidFill>
                  <a:schemeClr val="tx1"/>
                </a:solidFill>
              </a:defRPr>
            </a:lvl1pPr>
          </a:lstStyle>
          <a:p>
            <a:fld id="{83829175-527E-46A3-863C-1BB1F163B849}" type="datetimeFigureOut">
              <a:rPr lang="en-US" smtClean="0"/>
              <a:pPr/>
              <a:t>4/22/2018</a:t>
            </a:fld>
            <a:endParaRPr lang="en-US" dirty="0"/>
          </a:p>
        </p:txBody>
      </p:sp>
      <p:sp>
        <p:nvSpPr>
          <p:cNvPr id="6" name="Slide Number Placeholder 5"/>
          <p:cNvSpPr>
            <a:spLocks noGrp="1"/>
          </p:cNvSpPr>
          <p:nvPr>
            <p:ph type="sldNum" sz="quarter" idx="4"/>
          </p:nvPr>
        </p:nvSpPr>
        <p:spPr>
          <a:xfrm>
            <a:off x="10133012" y="6324600"/>
            <a:ext cx="990601" cy="273049"/>
          </a:xfrm>
          <a:prstGeom prst="rect">
            <a:avLst/>
          </a:prstGeom>
        </p:spPr>
        <p:txBody>
          <a:bodyPr vert="horz" lIns="91440" tIns="45720" rIns="91440" bIns="45720" rtlCol="0" anchor="ctr"/>
          <a:lstStyle>
            <a:lvl1pPr algn="r">
              <a:defRPr sz="1100">
                <a:solidFill>
                  <a:schemeClr val="tx1"/>
                </a:solidFill>
              </a:defRPr>
            </a:lvl1pPr>
          </a:lstStyle>
          <a:p>
            <a:fld id="{E5137D0E-4A4F-4307-8994-C1891D747D59}" type="slidenum">
              <a:rPr lang="en-US" smtClean="0"/>
              <a:pPr/>
              <a:t>‹#›</a:t>
            </a:fld>
            <a:endParaRPr lang="en-US" dirty="0"/>
          </a:p>
        </p:txBody>
      </p:sp>
    </p:spTree>
    <p:extLst>
      <p:ext uri="{BB962C8B-B14F-4D97-AF65-F5344CB8AC3E}">
        <p14:creationId xmlns:p14="http://schemas.microsoft.com/office/powerpoint/2010/main" val="3816540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39" userDrawn="1">
          <p15:clr>
            <a:srgbClr val="F26B43"/>
          </p15:clr>
        </p15:guide>
        <p15:guide id="2" pos="671" userDrawn="1">
          <p15:clr>
            <a:srgbClr val="F26B43"/>
          </p15:clr>
        </p15:guide>
        <p15:guide id="3" pos="671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C0B5-952F-4A65-9BCE-2958622D6084}"/>
              </a:ext>
            </a:extLst>
          </p:cNvPr>
          <p:cNvSpPr>
            <a:spLocks noGrp="1"/>
          </p:cNvSpPr>
          <p:nvPr>
            <p:ph type="title"/>
          </p:nvPr>
        </p:nvSpPr>
        <p:spPr>
          <a:xfrm>
            <a:off x="760412" y="457200"/>
            <a:ext cx="10668000" cy="5791200"/>
          </a:xfrm>
          <a:solidFill>
            <a:schemeClr val="accent5">
              <a:lumMod val="20000"/>
              <a:lumOff val="80000"/>
            </a:schemeClr>
          </a:solidFill>
        </p:spPr>
        <p:txBody>
          <a:bodyPr>
            <a:norm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a:solidFill>
                  <a:srgbClr val="C00000"/>
                </a:solidFill>
                <a:latin typeface="Times New Roman" panose="02020603050405020304" pitchFamily="18" charset="0"/>
                <a:cs typeface="Times New Roman" panose="02020603050405020304" pitchFamily="18" charset="0"/>
              </a:rPr>
              <a:t>NHÓM 10</a:t>
            </a:r>
            <a:br>
              <a:rPr lang="en-US" sz="3600" b="1" dirty="0">
                <a:ln/>
                <a:solidFill>
                  <a:schemeClr val="accent3"/>
                </a:solidFill>
                <a:latin typeface="Times New Roman" panose="02020603050405020304" pitchFamily="18" charset="0"/>
                <a:cs typeface="Times New Roman" panose="02020603050405020304" pitchFamily="18" charset="0"/>
              </a:rPr>
            </a:br>
            <a:r>
              <a:rPr lang="en-US" b="1" i="1" u="sng" dirty="0" err="1">
                <a:ln/>
                <a:solidFill>
                  <a:srgbClr val="C00000"/>
                </a:solidFill>
                <a:latin typeface="Times New Roman" panose="02020603050405020304" pitchFamily="18" charset="0"/>
                <a:cs typeface="Times New Roman" panose="02020603050405020304" pitchFamily="18" charset="0"/>
              </a:rPr>
              <a:t>Đề</a:t>
            </a:r>
            <a:r>
              <a:rPr lang="en-US" b="1" i="1" u="sng" dirty="0">
                <a:ln/>
                <a:solidFill>
                  <a:srgbClr val="C00000"/>
                </a:solidFill>
                <a:latin typeface="Times New Roman" panose="02020603050405020304" pitchFamily="18" charset="0"/>
                <a:cs typeface="Times New Roman" panose="02020603050405020304" pitchFamily="18" charset="0"/>
              </a:rPr>
              <a:t> </a:t>
            </a:r>
            <a:r>
              <a:rPr lang="en-US" b="1" i="1" u="sng" dirty="0" err="1">
                <a:ln/>
                <a:solidFill>
                  <a:srgbClr val="C00000"/>
                </a:solidFill>
                <a:latin typeface="Times New Roman" panose="02020603050405020304" pitchFamily="18" charset="0"/>
                <a:cs typeface="Times New Roman" panose="02020603050405020304" pitchFamily="18" charset="0"/>
              </a:rPr>
              <a:t>tài</a:t>
            </a:r>
            <a:r>
              <a:rPr lang="en-US" b="1" i="1" u="sng" dirty="0">
                <a:ln/>
                <a:solidFill>
                  <a:srgbClr val="C00000"/>
                </a:solidFill>
                <a:latin typeface="Times New Roman" panose="02020603050405020304" pitchFamily="18" charset="0"/>
                <a:cs typeface="Times New Roman" panose="02020603050405020304" pitchFamily="18" charset="0"/>
              </a:rPr>
              <a:t> : </a:t>
            </a:r>
            <a:r>
              <a:rPr lang="en-US" b="1" dirty="0" err="1">
                <a:ln/>
                <a:latin typeface="Times New Roman" panose="02020603050405020304" pitchFamily="18" charset="0"/>
                <a:cs typeface="Times New Roman" panose="02020603050405020304" pitchFamily="18" charset="0"/>
              </a:rPr>
              <a:t>Xây</a:t>
            </a:r>
            <a:r>
              <a:rPr lang="en-US" b="1" dirty="0">
                <a:ln/>
                <a:latin typeface="Times New Roman" panose="02020603050405020304" pitchFamily="18" charset="0"/>
                <a:cs typeface="Times New Roman" panose="02020603050405020304" pitchFamily="18" charset="0"/>
              </a:rPr>
              <a:t> </a:t>
            </a:r>
            <a:r>
              <a:rPr lang="en-US" b="1" dirty="0" err="1">
                <a:ln/>
                <a:latin typeface="Times New Roman" panose="02020603050405020304" pitchFamily="18" charset="0"/>
                <a:cs typeface="Times New Roman" panose="02020603050405020304" pitchFamily="18" charset="0"/>
              </a:rPr>
              <a:t>dựng</a:t>
            </a:r>
            <a:r>
              <a:rPr lang="en-US" b="1" dirty="0">
                <a:ln/>
                <a:latin typeface="Times New Roman" panose="02020603050405020304" pitchFamily="18" charset="0"/>
                <a:cs typeface="Times New Roman" panose="02020603050405020304" pitchFamily="18" charset="0"/>
              </a:rPr>
              <a:t> </a:t>
            </a:r>
            <a:r>
              <a:rPr lang="en-US" b="1" dirty="0" err="1">
                <a:ln/>
                <a:latin typeface="Times New Roman" panose="02020603050405020304" pitchFamily="18" charset="0"/>
                <a:cs typeface="Times New Roman" panose="02020603050405020304" pitchFamily="18" charset="0"/>
              </a:rPr>
              <a:t>trang</a:t>
            </a:r>
            <a:r>
              <a:rPr lang="en-US" b="1" dirty="0">
                <a:ln/>
                <a:latin typeface="Times New Roman" panose="02020603050405020304" pitchFamily="18" charset="0"/>
                <a:cs typeface="Times New Roman" panose="02020603050405020304" pitchFamily="18" charset="0"/>
              </a:rPr>
              <a:t> Website </a:t>
            </a:r>
            <a:r>
              <a:rPr lang="en-US" b="1" dirty="0" err="1">
                <a:ln/>
                <a:latin typeface="Times New Roman" panose="02020603050405020304" pitchFamily="18" charset="0"/>
                <a:cs typeface="Times New Roman" panose="02020603050405020304" pitchFamily="18" charset="0"/>
              </a:rPr>
              <a:t>quản</a:t>
            </a:r>
            <a:r>
              <a:rPr lang="en-US" b="1" dirty="0">
                <a:ln/>
                <a:latin typeface="Times New Roman" panose="02020603050405020304" pitchFamily="18" charset="0"/>
                <a:cs typeface="Times New Roman" panose="02020603050405020304" pitchFamily="18" charset="0"/>
              </a:rPr>
              <a:t> </a:t>
            </a:r>
            <a:r>
              <a:rPr lang="en-US" b="1" dirty="0" err="1">
                <a:ln/>
                <a:latin typeface="Times New Roman" panose="02020603050405020304" pitchFamily="18" charset="0"/>
                <a:cs typeface="Times New Roman" panose="02020603050405020304" pitchFamily="18" charset="0"/>
              </a:rPr>
              <a:t>lí</a:t>
            </a:r>
            <a:r>
              <a:rPr lang="en-US" b="1" dirty="0">
                <a:ln/>
                <a:latin typeface="Times New Roman" panose="02020603050405020304" pitchFamily="18" charset="0"/>
                <a:cs typeface="Times New Roman" panose="02020603050405020304" pitchFamily="18" charset="0"/>
              </a:rPr>
              <a:t> </a:t>
            </a:r>
            <a:r>
              <a:rPr lang="en-US" b="1" dirty="0" err="1">
                <a:ln/>
                <a:latin typeface="Times New Roman" panose="02020603050405020304" pitchFamily="18" charset="0"/>
                <a:cs typeface="Times New Roman" panose="02020603050405020304" pitchFamily="18" charset="0"/>
              </a:rPr>
              <a:t>đồ</a:t>
            </a:r>
            <a:r>
              <a:rPr lang="en-US" b="1" dirty="0">
                <a:ln/>
                <a:latin typeface="Times New Roman" panose="02020603050405020304" pitchFamily="18" charset="0"/>
                <a:cs typeface="Times New Roman" panose="02020603050405020304" pitchFamily="18" charset="0"/>
              </a:rPr>
              <a:t> </a:t>
            </a:r>
            <a:r>
              <a:rPr lang="en-US" b="1" dirty="0" err="1">
                <a:ln/>
                <a:latin typeface="Times New Roman" panose="02020603050405020304" pitchFamily="18" charset="0"/>
                <a:cs typeface="Times New Roman" panose="02020603050405020304" pitchFamily="18" charset="0"/>
              </a:rPr>
              <a:t>án</a:t>
            </a:r>
            <a:br>
              <a:rPr lang="en-US" b="1" dirty="0">
                <a:ln/>
                <a:latin typeface="Times New Roman" panose="02020603050405020304" pitchFamily="18" charset="0"/>
                <a:cs typeface="Times New Roman" panose="02020603050405020304" pitchFamily="18" charset="0"/>
              </a:rPr>
            </a:br>
            <a:br>
              <a:rPr lang="en-US" b="1" dirty="0">
                <a:ln/>
                <a:latin typeface="Times New Roman" panose="02020603050405020304" pitchFamily="18" charset="0"/>
                <a:cs typeface="Times New Roman" panose="02020603050405020304" pitchFamily="18" charset="0"/>
              </a:rPr>
            </a:br>
            <a:br>
              <a:rPr lang="en-US" b="1" dirty="0">
                <a:ln/>
                <a:solidFill>
                  <a:schemeClr val="accent3"/>
                </a:solidFill>
                <a:latin typeface="Times New Roman" panose="02020603050405020304" pitchFamily="18" charset="0"/>
                <a:cs typeface="Times New Roman" panose="02020603050405020304" pitchFamily="18" charset="0"/>
              </a:rPr>
            </a:br>
            <a:br>
              <a:rPr lang="en-US" b="1" dirty="0">
                <a:ln/>
                <a:solidFill>
                  <a:schemeClr val="accent3"/>
                </a:solidFill>
                <a:latin typeface="Times New Roman" panose="02020603050405020304" pitchFamily="18" charset="0"/>
                <a:cs typeface="Times New Roman" panose="02020603050405020304" pitchFamily="18" charset="0"/>
              </a:rPr>
            </a:br>
            <a:br>
              <a:rPr lang="en-US" b="1" dirty="0">
                <a:ln/>
                <a:solidFill>
                  <a:schemeClr val="accent3"/>
                </a:solidFill>
                <a:latin typeface="Times New Roman" panose="02020603050405020304" pitchFamily="18" charset="0"/>
                <a:cs typeface="Times New Roman" panose="02020603050405020304" pitchFamily="18" charset="0"/>
              </a:rPr>
            </a:br>
            <a:br>
              <a:rPr lang="en-US" sz="3600" b="1" dirty="0">
                <a:ln/>
                <a:solidFill>
                  <a:schemeClr val="accent3"/>
                </a:solidFill>
                <a:latin typeface="Times New Roman" panose="02020603050405020304" pitchFamily="18" charset="0"/>
                <a:cs typeface="Times New Roman" panose="02020603050405020304" pitchFamily="18" charset="0"/>
              </a:rPr>
            </a:br>
            <a:r>
              <a:rPr lang="en-US" sz="3600" b="1" dirty="0">
                <a:ln/>
                <a:solidFill>
                  <a:schemeClr val="accent3"/>
                </a:solidFill>
                <a:latin typeface="Times New Roman" panose="02020603050405020304" pitchFamily="18" charset="0"/>
                <a:cs typeface="Times New Roman" panose="02020603050405020304" pitchFamily="18" charset="0"/>
              </a:rPr>
              <a:t> </a:t>
            </a:r>
            <a:br>
              <a:rPr lang="en-US" sz="3600" b="1" dirty="0">
                <a:ln/>
                <a:solidFill>
                  <a:schemeClr val="accent3"/>
                </a:solidFill>
                <a:latin typeface="Times New Roman" panose="02020603050405020304" pitchFamily="18" charset="0"/>
                <a:cs typeface="Times New Roman" panose="02020603050405020304" pitchFamily="18" charset="0"/>
              </a:rPr>
            </a:br>
            <a:endParaRPr lang="en-US" sz="3600" b="1" dirty="0">
              <a:ln/>
              <a:solidFill>
                <a:schemeClr val="accent3"/>
              </a:solidFill>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9801EC64-6802-47E7-87AF-94FC7BDECB3E}"/>
              </a:ext>
            </a:extLst>
          </p:cNvPr>
          <p:cNvGraphicFramePr>
            <a:graphicFrameLocks noGrp="1"/>
          </p:cNvGraphicFramePr>
          <p:nvPr>
            <p:extLst>
              <p:ext uri="{D42A27DB-BD31-4B8C-83A1-F6EECF244321}">
                <p14:modId xmlns:p14="http://schemas.microsoft.com/office/powerpoint/2010/main" val="1489826147"/>
              </p:ext>
            </p:extLst>
          </p:nvPr>
        </p:nvGraphicFramePr>
        <p:xfrm>
          <a:off x="2081741" y="3657600"/>
          <a:ext cx="8025342" cy="2256904"/>
        </p:xfrm>
        <a:graphic>
          <a:graphicData uri="http://schemas.openxmlformats.org/drawingml/2006/table">
            <a:tbl>
              <a:tblPr firstRow="1" bandRow="1">
                <a:tableStyleId>{5C22544A-7EE6-4342-B048-85BDC9FD1C3A}</a:tableStyleId>
              </a:tblPr>
              <a:tblGrid>
                <a:gridCol w="4012671">
                  <a:extLst>
                    <a:ext uri="{9D8B030D-6E8A-4147-A177-3AD203B41FA5}">
                      <a16:colId xmlns:a16="http://schemas.microsoft.com/office/drawing/2014/main" val="3308388061"/>
                    </a:ext>
                  </a:extLst>
                </a:gridCol>
                <a:gridCol w="4012671">
                  <a:extLst>
                    <a:ext uri="{9D8B030D-6E8A-4147-A177-3AD203B41FA5}">
                      <a16:colId xmlns:a16="http://schemas.microsoft.com/office/drawing/2014/main" val="908130358"/>
                    </a:ext>
                  </a:extLst>
                </a:gridCol>
              </a:tblGrid>
              <a:tr h="414860">
                <a:tc rowSpan="4">
                  <a:txBody>
                    <a:bodyPr/>
                    <a:lstStyle/>
                    <a:p>
                      <a:pPr algn="ctr"/>
                      <a:endParaRPr lang="en-US" sz="2200" dirty="0">
                        <a:solidFill>
                          <a:schemeClr val="tx1"/>
                        </a:solidFill>
                        <a:latin typeface="Times New Roman" panose="02020603050405020304" pitchFamily="18" charset="0"/>
                        <a:cs typeface="Times New Roman" panose="02020603050405020304" pitchFamily="18" charset="0"/>
                      </a:endParaRPr>
                    </a:p>
                    <a:p>
                      <a:pPr algn="ctr"/>
                      <a:endParaRPr lang="en-US" sz="2200" dirty="0">
                        <a:solidFill>
                          <a:schemeClr val="tx1"/>
                        </a:solidFill>
                        <a:latin typeface="Times New Roman" panose="02020603050405020304" pitchFamily="18" charset="0"/>
                        <a:cs typeface="Times New Roman" panose="02020603050405020304" pitchFamily="18" charset="0"/>
                      </a:endParaRPr>
                    </a:p>
                    <a:p>
                      <a:pPr algn="ctr"/>
                      <a:r>
                        <a:rPr lang="en-US" sz="2200" dirty="0">
                          <a:solidFill>
                            <a:schemeClr val="tx1"/>
                          </a:solidFill>
                          <a:latin typeface="Times New Roman" panose="02020603050405020304" pitchFamily="18" charset="0"/>
                          <a:cs typeface="Times New Roman" panose="02020603050405020304" pitchFamily="18" charset="0"/>
                        </a:rPr>
                        <a:t>THÀNH VIÊN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r>
                        <a:rPr lang="en-US" sz="2200" dirty="0" err="1">
                          <a:solidFill>
                            <a:schemeClr val="tx1"/>
                          </a:solidFill>
                        </a:rPr>
                        <a:t>Trịnh</a:t>
                      </a:r>
                      <a:r>
                        <a:rPr lang="en-US" sz="2200" dirty="0">
                          <a:solidFill>
                            <a:schemeClr val="tx1"/>
                          </a:solidFill>
                        </a:rPr>
                        <a:t> </a:t>
                      </a:r>
                      <a:r>
                        <a:rPr lang="en-US" sz="2200" dirty="0" err="1">
                          <a:solidFill>
                            <a:schemeClr val="tx1"/>
                          </a:solidFill>
                        </a:rPr>
                        <a:t>Văn</a:t>
                      </a:r>
                      <a:r>
                        <a:rPr lang="en-US" sz="2200" dirty="0">
                          <a:solidFill>
                            <a:schemeClr val="tx1"/>
                          </a:solidFill>
                        </a:rPr>
                        <a:t> </a:t>
                      </a:r>
                      <a:r>
                        <a:rPr lang="en-US" sz="2200" dirty="0" err="1">
                          <a:solidFill>
                            <a:schemeClr val="tx1"/>
                          </a:solidFill>
                        </a:rPr>
                        <a:t>Tân</a:t>
                      </a:r>
                      <a:r>
                        <a:rPr lang="en-US" sz="2200" dirty="0">
                          <a:solidFill>
                            <a:schemeClr val="tx1"/>
                          </a:solidFill>
                        </a:rPr>
                        <a:t> -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254880680"/>
                  </a:ext>
                </a:extLst>
              </a:tr>
              <a:tr h="414860">
                <a:tc vMerge="1">
                  <a:txBody>
                    <a:bodyPr/>
                    <a:lstStyle/>
                    <a:p>
                      <a:endParaRPr lang="en-US" dirty="0"/>
                    </a:p>
                  </a:txBody>
                  <a:tcPr>
                    <a:solidFill>
                      <a:schemeClr val="accent5">
                        <a:lumMod val="20000"/>
                        <a:lumOff val="80000"/>
                      </a:schemeClr>
                    </a:solidFill>
                  </a:tcPr>
                </a:tc>
                <a:tc>
                  <a:txBody>
                    <a:bodyPr/>
                    <a:lstStyle/>
                    <a:p>
                      <a:r>
                        <a:rPr lang="en-US" sz="2200" dirty="0" err="1">
                          <a:latin typeface="Times New Roman" panose="02020603050405020304" pitchFamily="18" charset="0"/>
                          <a:cs typeface="Times New Roman" panose="02020603050405020304" pitchFamily="18" charset="0"/>
                        </a:rPr>
                        <a:t>Ngô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Thúy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Hoa</a:t>
                      </a:r>
                      <a:r>
                        <a:rPr lang="en-US" sz="2200" dirty="0">
                          <a:latin typeface="Times New Roman" panose="02020603050405020304" pitchFamily="18" charset="0"/>
                          <a:cs typeface="Times New Roman" panose="02020603050405020304" pitchFamily="18" charset="0"/>
                        </a:rPr>
                        <a:t> -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600303602"/>
                  </a:ext>
                </a:extLst>
              </a:tr>
              <a:tr h="414860">
                <a:tc vMerge="1">
                  <a:txBody>
                    <a:bodyPr/>
                    <a:lstStyle/>
                    <a:p>
                      <a:endParaRPr lang="en-US" dirty="0"/>
                    </a:p>
                  </a:txBody>
                  <a:tcPr>
                    <a:solidFill>
                      <a:schemeClr val="accent5">
                        <a:lumMod val="20000"/>
                        <a:lumOff val="80000"/>
                      </a:schemeClr>
                    </a:solidFill>
                  </a:tcPr>
                </a:tc>
                <a:tc>
                  <a:txBody>
                    <a:bodyPr/>
                    <a:lstStyle/>
                    <a:p>
                      <a:r>
                        <a:rPr lang="en-US" sz="2200" dirty="0" err="1">
                          <a:latin typeface="Times New Roman" panose="02020603050405020304" pitchFamily="18" charset="0"/>
                          <a:cs typeface="Times New Roman" panose="02020603050405020304" pitchFamily="18" charset="0"/>
                        </a:rPr>
                        <a:t>Tạ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Thị</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Thùy</a:t>
                      </a:r>
                      <a:r>
                        <a:rPr lang="en-US" sz="2200" dirty="0">
                          <a:latin typeface="Times New Roman" panose="02020603050405020304" pitchFamily="18" charset="0"/>
                          <a:cs typeface="Times New Roman" panose="02020603050405020304" pitchFamily="18" charset="0"/>
                        </a:rPr>
                        <a:t> Linh -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752088143"/>
                  </a:ext>
                </a:extLst>
              </a:tr>
              <a:tr h="514077">
                <a:tc vMerge="1">
                  <a:txBody>
                    <a:bodyPr/>
                    <a:lstStyle/>
                    <a:p>
                      <a:endParaRPr lang="en-US" dirty="0"/>
                    </a:p>
                  </a:txBody>
                  <a:tcPr>
                    <a:solidFill>
                      <a:schemeClr val="accent5">
                        <a:lumMod val="20000"/>
                        <a:lumOff val="80000"/>
                      </a:schemeClr>
                    </a:solidFill>
                  </a:tcPr>
                </a:tc>
                <a:tc>
                  <a:txBody>
                    <a:bodyPr/>
                    <a:lstStyle/>
                    <a:p>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Quý</a:t>
                      </a:r>
                      <a:r>
                        <a:rPr lang="en-US" sz="2200" dirty="0">
                          <a:latin typeface="Times New Roman" panose="02020603050405020304" pitchFamily="18" charset="0"/>
                          <a:cs typeface="Times New Roman" panose="02020603050405020304" pitchFamily="18"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73401559"/>
                  </a:ext>
                </a:extLst>
              </a:tr>
              <a:tr h="462667">
                <a:tc>
                  <a:txBody>
                    <a:bodyPr/>
                    <a:lstStyle/>
                    <a:p>
                      <a:pPr algn="ctr"/>
                      <a:r>
                        <a:rPr lang="en-US" sz="2200" b="1" dirty="0">
                          <a:solidFill>
                            <a:schemeClr val="tx1"/>
                          </a:solidFill>
                          <a:latin typeface="Times New Roman" panose="02020603050405020304" pitchFamily="18" charset="0"/>
                          <a:cs typeface="Times New Roman" panose="02020603050405020304" pitchFamily="18" charset="0"/>
                        </a:rPr>
                        <a:t>GVDH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r>
                        <a:rPr lang="en-US" sz="2200" dirty="0" err="1">
                          <a:latin typeface="Times New Roman" panose="02020603050405020304" pitchFamily="18" charset="0"/>
                          <a:cs typeface="Times New Roman" panose="02020603050405020304" pitchFamily="18" charset="0"/>
                        </a:rPr>
                        <a:t>ThS</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Hải</a:t>
                      </a:r>
                      <a:endParaRPr lang="en-US" sz="2200" dirty="0">
                        <a:latin typeface="Times New Roman" panose="02020603050405020304" pitchFamily="18" charset="0"/>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13791528"/>
                  </a:ext>
                </a:extLst>
              </a:tr>
            </a:tbl>
          </a:graphicData>
        </a:graphic>
      </p:graphicFrame>
    </p:spTree>
    <p:extLst>
      <p:ext uri="{BB962C8B-B14F-4D97-AF65-F5344CB8AC3E}">
        <p14:creationId xmlns:p14="http://schemas.microsoft.com/office/powerpoint/2010/main" val="3585159723"/>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6539-B763-4045-879B-5110B633B2A8}"/>
              </a:ext>
            </a:extLst>
          </p:cNvPr>
          <p:cNvSpPr>
            <a:spLocks noGrp="1"/>
          </p:cNvSpPr>
          <p:nvPr>
            <p:ph type="title"/>
          </p:nvPr>
        </p:nvSpPr>
        <p:spPr>
          <a:xfrm>
            <a:off x="760412" y="381000"/>
            <a:ext cx="10668000" cy="609600"/>
          </a:xfrm>
          <a:solidFill>
            <a:schemeClr val="bg1"/>
          </a:solidFill>
        </p:spPr>
        <p:txBody>
          <a:bodyPr/>
          <a:lstStyle/>
          <a:p>
            <a:pPr algn="ctr"/>
            <a:r>
              <a:rPr lang="en-US" b="1" dirty="0">
                <a:latin typeface="Times New Roman" panose="02020603050405020304" pitchFamily="18" charset="0"/>
                <a:ea typeface="Tahoma" panose="020B0604030504040204" pitchFamily="34" charset="0"/>
                <a:cs typeface="Times New Roman" panose="02020603050405020304" pitchFamily="18" charset="0"/>
              </a:rPr>
              <a:t>GIAO DIỆN HỆ THỐNG</a:t>
            </a:r>
          </a:p>
        </p:txBody>
      </p:sp>
      <p:pic>
        <p:nvPicPr>
          <p:cNvPr id="8" name="Content Placeholder 7">
            <a:extLst>
              <a:ext uri="{FF2B5EF4-FFF2-40B4-BE49-F238E27FC236}">
                <a16:creationId xmlns:a16="http://schemas.microsoft.com/office/drawing/2014/main" id="{C250A04B-DF11-4C8B-85B1-20D0B1FE3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812" y="1066800"/>
            <a:ext cx="9296400" cy="4953000"/>
          </a:xfrm>
        </p:spPr>
      </p:pic>
    </p:spTree>
    <p:extLst>
      <p:ext uri="{BB962C8B-B14F-4D97-AF65-F5344CB8AC3E}">
        <p14:creationId xmlns:p14="http://schemas.microsoft.com/office/powerpoint/2010/main" val="377176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6539-B763-4045-879B-5110B633B2A8}"/>
              </a:ext>
            </a:extLst>
          </p:cNvPr>
          <p:cNvSpPr>
            <a:spLocks noGrp="1"/>
          </p:cNvSpPr>
          <p:nvPr>
            <p:ph type="title"/>
          </p:nvPr>
        </p:nvSpPr>
        <p:spPr>
          <a:xfrm>
            <a:off x="760412" y="381000"/>
            <a:ext cx="10668000" cy="609600"/>
          </a:xfrm>
          <a:solidFill>
            <a:schemeClr val="bg1"/>
          </a:solidFill>
        </p:spPr>
        <p:txBody>
          <a:bodyPr/>
          <a:lstStyle/>
          <a:p>
            <a:pPr algn="ctr"/>
            <a:r>
              <a:rPr lang="en-US" b="1" dirty="0">
                <a:latin typeface="Times New Roman" panose="02020603050405020304" pitchFamily="18" charset="0"/>
                <a:ea typeface="Tahoma" panose="020B0604030504040204" pitchFamily="34" charset="0"/>
                <a:cs typeface="Times New Roman" panose="02020603050405020304" pitchFamily="18" charset="0"/>
              </a:rPr>
              <a:t>GIAO DIỆN HỆ THỐNG</a:t>
            </a:r>
          </a:p>
        </p:txBody>
      </p:sp>
      <p:pic>
        <p:nvPicPr>
          <p:cNvPr id="5" name="Content Placeholder 4">
            <a:extLst>
              <a:ext uri="{FF2B5EF4-FFF2-40B4-BE49-F238E27FC236}">
                <a16:creationId xmlns:a16="http://schemas.microsoft.com/office/drawing/2014/main" id="{45B82C46-A776-4D89-9900-3552C307F8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812" y="1143000"/>
            <a:ext cx="9448800" cy="4876800"/>
          </a:xfrm>
        </p:spPr>
      </p:pic>
    </p:spTree>
    <p:extLst>
      <p:ext uri="{BB962C8B-B14F-4D97-AF65-F5344CB8AC3E}">
        <p14:creationId xmlns:p14="http://schemas.microsoft.com/office/powerpoint/2010/main" val="17954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435F-606B-49FC-9FA9-FFBF3B9B2D8F}"/>
              </a:ext>
            </a:extLst>
          </p:cNvPr>
          <p:cNvSpPr>
            <a:spLocks noGrp="1"/>
          </p:cNvSpPr>
          <p:nvPr>
            <p:ph type="title"/>
          </p:nvPr>
        </p:nvSpPr>
        <p:spPr>
          <a:xfrm>
            <a:off x="750887" y="337930"/>
            <a:ext cx="10687050" cy="609600"/>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SINH VIÊN</a:t>
            </a:r>
          </a:p>
        </p:txBody>
      </p:sp>
      <p:pic>
        <p:nvPicPr>
          <p:cNvPr id="6" name="Content Placeholder 5">
            <a:extLst>
              <a:ext uri="{FF2B5EF4-FFF2-40B4-BE49-F238E27FC236}">
                <a16:creationId xmlns:a16="http://schemas.microsoft.com/office/drawing/2014/main" id="{1814F49C-432F-44F1-A3D2-CA6A517B69A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446212" y="1219200"/>
            <a:ext cx="9144000" cy="4876800"/>
          </a:xfrm>
        </p:spPr>
      </p:pic>
      <p:sp>
        <p:nvSpPr>
          <p:cNvPr id="4" name="Content Placeholder 3">
            <a:extLst>
              <a:ext uri="{FF2B5EF4-FFF2-40B4-BE49-F238E27FC236}">
                <a16:creationId xmlns:a16="http://schemas.microsoft.com/office/drawing/2014/main" id="{0D8F43BD-5952-4A89-A61F-F23AF5F2D489}"/>
              </a:ext>
            </a:extLst>
          </p:cNvPr>
          <p:cNvSpPr>
            <a:spLocks noGrp="1"/>
          </p:cNvSpPr>
          <p:nvPr>
            <p:ph sz="half" idx="2"/>
          </p:nvPr>
        </p:nvSpPr>
        <p:spPr>
          <a:xfrm>
            <a:off x="6016623" y="1600200"/>
            <a:ext cx="4648201" cy="4191000"/>
          </a:xfrm>
        </p:spPr>
        <p:txBody>
          <a:bodyPr/>
          <a:lstStyle/>
          <a:p>
            <a:endParaRPr lang="en-US" dirty="0"/>
          </a:p>
        </p:txBody>
      </p:sp>
    </p:spTree>
    <p:extLst>
      <p:ext uri="{BB962C8B-B14F-4D97-AF65-F5344CB8AC3E}">
        <p14:creationId xmlns:p14="http://schemas.microsoft.com/office/powerpoint/2010/main" val="40528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461F50-2A42-4381-9858-348CDE1AD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4312" y="1066800"/>
            <a:ext cx="9220200" cy="4953000"/>
          </a:xfrm>
        </p:spPr>
      </p:pic>
      <p:sp>
        <p:nvSpPr>
          <p:cNvPr id="4" name="Title 1">
            <a:extLst>
              <a:ext uri="{FF2B5EF4-FFF2-40B4-BE49-F238E27FC236}">
                <a16:creationId xmlns:a16="http://schemas.microsoft.com/office/drawing/2014/main" id="{C5AC952A-A129-45FA-B475-2C2CC5063610}"/>
              </a:ext>
            </a:extLst>
          </p:cNvPr>
          <p:cNvSpPr>
            <a:spLocks noGrp="1"/>
          </p:cNvSpPr>
          <p:nvPr>
            <p:ph type="title"/>
          </p:nvPr>
        </p:nvSpPr>
        <p:spPr>
          <a:xfrm>
            <a:off x="760412" y="308113"/>
            <a:ext cx="10668000" cy="533400"/>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SINH VIÊN</a:t>
            </a:r>
          </a:p>
        </p:txBody>
      </p:sp>
    </p:spTree>
    <p:extLst>
      <p:ext uri="{BB962C8B-B14F-4D97-AF65-F5344CB8AC3E}">
        <p14:creationId xmlns:p14="http://schemas.microsoft.com/office/powerpoint/2010/main" val="182553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435F-606B-49FC-9FA9-FFBF3B9B2D8F}"/>
              </a:ext>
            </a:extLst>
          </p:cNvPr>
          <p:cNvSpPr>
            <a:spLocks noGrp="1"/>
          </p:cNvSpPr>
          <p:nvPr>
            <p:ph type="title"/>
          </p:nvPr>
        </p:nvSpPr>
        <p:spPr>
          <a:xfrm>
            <a:off x="741362" y="457200"/>
            <a:ext cx="10687050" cy="609600"/>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SINH VIÊN</a:t>
            </a:r>
          </a:p>
        </p:txBody>
      </p:sp>
      <p:sp>
        <p:nvSpPr>
          <p:cNvPr id="4" name="Content Placeholder 3">
            <a:extLst>
              <a:ext uri="{FF2B5EF4-FFF2-40B4-BE49-F238E27FC236}">
                <a16:creationId xmlns:a16="http://schemas.microsoft.com/office/drawing/2014/main" id="{0D8F43BD-5952-4A89-A61F-F23AF5F2D489}"/>
              </a:ext>
            </a:extLst>
          </p:cNvPr>
          <p:cNvSpPr>
            <a:spLocks noGrp="1"/>
          </p:cNvSpPr>
          <p:nvPr>
            <p:ph sz="half" idx="2"/>
          </p:nvPr>
        </p:nvSpPr>
        <p:spPr>
          <a:xfrm>
            <a:off x="6016623" y="1600200"/>
            <a:ext cx="4648201" cy="4191000"/>
          </a:xfrm>
        </p:spPr>
        <p:txBody>
          <a:bodyPr/>
          <a:lstStyle/>
          <a:p>
            <a:endParaRPr lang="en-US" dirty="0"/>
          </a:p>
        </p:txBody>
      </p:sp>
      <p:pic>
        <p:nvPicPr>
          <p:cNvPr id="7" name="Content Placeholder 6">
            <a:extLst>
              <a:ext uri="{FF2B5EF4-FFF2-40B4-BE49-F238E27FC236}">
                <a16:creationId xmlns:a16="http://schemas.microsoft.com/office/drawing/2014/main" id="{DD46AF16-CBA8-43BB-ABE7-571B4AF66E8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13946" y="1295400"/>
            <a:ext cx="8991599" cy="4724400"/>
          </a:xfrm>
        </p:spPr>
      </p:pic>
    </p:spTree>
    <p:extLst>
      <p:ext uri="{BB962C8B-B14F-4D97-AF65-F5344CB8AC3E}">
        <p14:creationId xmlns:p14="http://schemas.microsoft.com/office/powerpoint/2010/main" val="140496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435F-606B-49FC-9FA9-FFBF3B9B2D8F}"/>
              </a:ext>
            </a:extLst>
          </p:cNvPr>
          <p:cNvSpPr>
            <a:spLocks noGrp="1"/>
          </p:cNvSpPr>
          <p:nvPr>
            <p:ph type="title"/>
          </p:nvPr>
        </p:nvSpPr>
        <p:spPr>
          <a:xfrm>
            <a:off x="741362" y="457200"/>
            <a:ext cx="10687050" cy="609600"/>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SINH VIÊN</a:t>
            </a:r>
          </a:p>
        </p:txBody>
      </p:sp>
      <p:pic>
        <p:nvPicPr>
          <p:cNvPr id="9" name="Content Placeholder 8">
            <a:extLst>
              <a:ext uri="{FF2B5EF4-FFF2-40B4-BE49-F238E27FC236}">
                <a16:creationId xmlns:a16="http://schemas.microsoft.com/office/drawing/2014/main" id="{10274E3B-4640-4F71-9282-9FA1A8A3499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6625" y="1524000"/>
            <a:ext cx="4648200" cy="4343400"/>
          </a:xfrm>
        </p:spPr>
      </p:pic>
      <p:pic>
        <p:nvPicPr>
          <p:cNvPr id="7" name="Content Placeholder 6">
            <a:extLst>
              <a:ext uri="{FF2B5EF4-FFF2-40B4-BE49-F238E27FC236}">
                <a16:creationId xmlns:a16="http://schemas.microsoft.com/office/drawing/2014/main" id="{6AC463DD-D529-4527-B0CF-EEF24B35EEE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17612" y="1524000"/>
            <a:ext cx="4492626" cy="4343400"/>
          </a:xfrm>
        </p:spPr>
      </p:pic>
    </p:spTree>
    <p:extLst>
      <p:ext uri="{BB962C8B-B14F-4D97-AF65-F5344CB8AC3E}">
        <p14:creationId xmlns:p14="http://schemas.microsoft.com/office/powerpoint/2010/main" val="42703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921662-C456-46E4-9375-4B113CA57746}"/>
              </a:ext>
            </a:extLst>
          </p:cNvPr>
          <p:cNvSpPr>
            <a:spLocks noGrp="1"/>
          </p:cNvSpPr>
          <p:nvPr>
            <p:ph type="title"/>
          </p:nvPr>
        </p:nvSpPr>
        <p:spPr>
          <a:xfrm>
            <a:off x="760412" y="152400"/>
            <a:ext cx="10668000" cy="6858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GIẢNG VIÊN</a:t>
            </a:r>
          </a:p>
        </p:txBody>
      </p:sp>
      <p:pic>
        <p:nvPicPr>
          <p:cNvPr id="9" name="Content Placeholder 8">
            <a:extLst>
              <a:ext uri="{FF2B5EF4-FFF2-40B4-BE49-F238E27FC236}">
                <a16:creationId xmlns:a16="http://schemas.microsoft.com/office/drawing/2014/main" id="{B48DD1A2-9608-4CCD-BA75-6E3C5ED33C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990600"/>
            <a:ext cx="9296400" cy="5029200"/>
          </a:xfrm>
        </p:spPr>
      </p:pic>
    </p:spTree>
    <p:extLst>
      <p:ext uri="{BB962C8B-B14F-4D97-AF65-F5344CB8AC3E}">
        <p14:creationId xmlns:p14="http://schemas.microsoft.com/office/powerpoint/2010/main" val="146383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921662-C456-46E4-9375-4B113CA57746}"/>
              </a:ext>
            </a:extLst>
          </p:cNvPr>
          <p:cNvSpPr>
            <a:spLocks noGrp="1"/>
          </p:cNvSpPr>
          <p:nvPr>
            <p:ph type="title"/>
          </p:nvPr>
        </p:nvSpPr>
        <p:spPr>
          <a:xfrm>
            <a:off x="760412" y="152400"/>
            <a:ext cx="10668000" cy="6858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GIẢNG VIÊN</a:t>
            </a:r>
          </a:p>
        </p:txBody>
      </p:sp>
      <p:pic>
        <p:nvPicPr>
          <p:cNvPr id="5" name="Content Placeholder 4">
            <a:extLst>
              <a:ext uri="{FF2B5EF4-FFF2-40B4-BE49-F238E27FC236}">
                <a16:creationId xmlns:a16="http://schemas.microsoft.com/office/drawing/2014/main" id="{76051607-6C7E-4F84-A3EC-4F23A745D1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990600"/>
            <a:ext cx="9220199" cy="5029200"/>
          </a:xfrm>
        </p:spPr>
      </p:pic>
    </p:spTree>
    <p:extLst>
      <p:ext uri="{BB962C8B-B14F-4D97-AF65-F5344CB8AC3E}">
        <p14:creationId xmlns:p14="http://schemas.microsoft.com/office/powerpoint/2010/main" val="13447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921662-C456-46E4-9375-4B113CA57746}"/>
              </a:ext>
            </a:extLst>
          </p:cNvPr>
          <p:cNvSpPr>
            <a:spLocks noGrp="1"/>
          </p:cNvSpPr>
          <p:nvPr>
            <p:ph type="title"/>
          </p:nvPr>
        </p:nvSpPr>
        <p:spPr>
          <a:xfrm>
            <a:off x="760412" y="152400"/>
            <a:ext cx="10668000" cy="6858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GIẢNG VIÊN</a:t>
            </a:r>
          </a:p>
        </p:txBody>
      </p:sp>
      <p:pic>
        <p:nvPicPr>
          <p:cNvPr id="12" name="Content Placeholder 11">
            <a:extLst>
              <a:ext uri="{FF2B5EF4-FFF2-40B4-BE49-F238E27FC236}">
                <a16:creationId xmlns:a16="http://schemas.microsoft.com/office/drawing/2014/main" id="{9EB538CE-925C-471B-BB38-61C054A063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7612" y="952500"/>
            <a:ext cx="9525000" cy="5067300"/>
          </a:xfrm>
        </p:spPr>
      </p:pic>
    </p:spTree>
    <p:extLst>
      <p:ext uri="{BB962C8B-B14F-4D97-AF65-F5344CB8AC3E}">
        <p14:creationId xmlns:p14="http://schemas.microsoft.com/office/powerpoint/2010/main" val="328768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921662-C456-46E4-9375-4B113CA57746}"/>
              </a:ext>
            </a:extLst>
          </p:cNvPr>
          <p:cNvSpPr>
            <a:spLocks noGrp="1"/>
          </p:cNvSpPr>
          <p:nvPr>
            <p:ph type="title"/>
          </p:nvPr>
        </p:nvSpPr>
        <p:spPr>
          <a:xfrm>
            <a:off x="760412" y="152400"/>
            <a:ext cx="10668000" cy="6858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GIẢNG VIÊN</a:t>
            </a:r>
          </a:p>
        </p:txBody>
      </p:sp>
      <p:pic>
        <p:nvPicPr>
          <p:cNvPr id="9" name="Content Placeholder 8">
            <a:extLst>
              <a:ext uri="{FF2B5EF4-FFF2-40B4-BE49-F238E27FC236}">
                <a16:creationId xmlns:a16="http://schemas.microsoft.com/office/drawing/2014/main" id="{B48DD1A2-9608-4CCD-BA75-6E3C5ED33C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990600"/>
            <a:ext cx="9296400" cy="5029200"/>
          </a:xfrm>
        </p:spPr>
      </p:pic>
    </p:spTree>
    <p:extLst>
      <p:ext uri="{BB962C8B-B14F-4D97-AF65-F5344CB8AC3E}">
        <p14:creationId xmlns:p14="http://schemas.microsoft.com/office/powerpoint/2010/main" val="128387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EF96-BB41-4438-BB5B-EDFDAF60EF70}"/>
              </a:ext>
            </a:extLst>
          </p:cNvPr>
          <p:cNvSpPr>
            <a:spLocks noGrp="1"/>
          </p:cNvSpPr>
          <p:nvPr>
            <p:ph type="title"/>
          </p:nvPr>
        </p:nvSpPr>
        <p:spPr>
          <a:xfrm>
            <a:off x="760412" y="264768"/>
            <a:ext cx="10668000" cy="685799"/>
          </a:xfrm>
          <a:solidFill>
            <a:schemeClr val="accent5">
              <a:lumMod val="20000"/>
              <a:lumOff val="80000"/>
            </a:schemeClr>
          </a:solidFill>
        </p:spPr>
        <p:txBody>
          <a:bodyPr>
            <a:normAutofit/>
          </a:bodyPr>
          <a:lstStyle/>
          <a:p>
            <a:pPr algn="ctr"/>
            <a:r>
              <a:rPr lang="en-US" b="1" dirty="0">
                <a:latin typeface="Times New Roman" panose="02020603050405020304" pitchFamily="18" charset="0"/>
                <a:cs typeface="Times New Roman" panose="02020603050405020304" pitchFamily="18" charset="0"/>
              </a:rPr>
              <a:t>PHÂN CÔNG </a:t>
            </a: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VIỆC</a:t>
            </a:r>
          </a:p>
        </p:txBody>
      </p:sp>
      <p:graphicFrame>
        <p:nvGraphicFramePr>
          <p:cNvPr id="4" name="Content Placeholder 3">
            <a:extLst>
              <a:ext uri="{FF2B5EF4-FFF2-40B4-BE49-F238E27FC236}">
                <a16:creationId xmlns:a16="http://schemas.microsoft.com/office/drawing/2014/main" id="{AA659165-2EC9-4203-9928-4AEE29FD007E}"/>
              </a:ext>
            </a:extLst>
          </p:cNvPr>
          <p:cNvGraphicFramePr>
            <a:graphicFrameLocks noGrp="1"/>
          </p:cNvGraphicFramePr>
          <p:nvPr>
            <p:ph idx="1"/>
            <p:extLst>
              <p:ext uri="{D42A27DB-BD31-4B8C-83A1-F6EECF244321}">
                <p14:modId xmlns:p14="http://schemas.microsoft.com/office/powerpoint/2010/main" val="1306370712"/>
              </p:ext>
            </p:extLst>
          </p:nvPr>
        </p:nvGraphicFramePr>
        <p:xfrm>
          <a:off x="783740" y="950567"/>
          <a:ext cx="10668000" cy="5721901"/>
        </p:xfrm>
        <a:graphic>
          <a:graphicData uri="http://schemas.openxmlformats.org/drawingml/2006/table">
            <a:tbl>
              <a:tblPr firstRow="1" bandRow="1">
                <a:tableStyleId>{5C22544A-7EE6-4342-B048-85BDC9FD1C3A}</a:tableStyleId>
              </a:tblPr>
              <a:tblGrid>
                <a:gridCol w="3810001">
                  <a:extLst>
                    <a:ext uri="{9D8B030D-6E8A-4147-A177-3AD203B41FA5}">
                      <a16:colId xmlns:a16="http://schemas.microsoft.com/office/drawing/2014/main" val="2028333988"/>
                    </a:ext>
                  </a:extLst>
                </a:gridCol>
                <a:gridCol w="6857999">
                  <a:extLst>
                    <a:ext uri="{9D8B030D-6E8A-4147-A177-3AD203B41FA5}">
                      <a16:colId xmlns:a16="http://schemas.microsoft.com/office/drawing/2014/main" val="3402165905"/>
                    </a:ext>
                  </a:extLst>
                </a:gridCol>
              </a:tblGrid>
              <a:tr h="629478">
                <a:tc>
                  <a:txBody>
                    <a:bodyPr/>
                    <a:lstStyle/>
                    <a:p>
                      <a:pPr algn="ctr"/>
                      <a:r>
                        <a:rPr lang="en-US" sz="2400" b="1" dirty="0" err="1">
                          <a:solidFill>
                            <a:schemeClr val="tx1"/>
                          </a:solidFill>
                          <a:latin typeface="Times New Roman" panose="02020603050405020304" pitchFamily="18" charset="0"/>
                          <a:cs typeface="Times New Roman" panose="02020603050405020304" pitchFamily="18" charset="0"/>
                        </a:rPr>
                        <a:t>Thành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viên</a:t>
                      </a:r>
                      <a:endParaRPr lang="en-US" sz="2400" b="1"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marL="0" indent="0" algn="ctr">
                        <a:buFont typeface="Arial" panose="020B0604020202020204" pitchFamily="34" charset="0"/>
                        <a:buNone/>
                      </a:pPr>
                      <a:r>
                        <a:rPr lang="en-US" sz="2400" b="1" dirty="0" err="1">
                          <a:solidFill>
                            <a:schemeClr val="tx1"/>
                          </a:solidFill>
                          <a:latin typeface="Times New Roman" panose="02020603050405020304" pitchFamily="18" charset="0"/>
                          <a:cs typeface="Times New Roman" panose="02020603050405020304" pitchFamily="18" charset="0"/>
                        </a:rPr>
                        <a:t>Chức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endParaRPr lang="en-US" sz="2400" b="1"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extLst>
                  <a:ext uri="{0D108BD9-81ED-4DB2-BD59-A6C34878D82A}">
                    <a16:rowId xmlns:a16="http://schemas.microsoft.com/office/drawing/2014/main" val="991290952"/>
                  </a:ext>
                </a:extLst>
              </a:tr>
              <a:tr h="446421">
                <a:tc rowSpan="5">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ctr"/>
                      <a:r>
                        <a:rPr lang="en-US" sz="2400" b="1" dirty="0" err="1">
                          <a:solidFill>
                            <a:schemeClr val="tx1"/>
                          </a:solidFill>
                          <a:latin typeface="Times New Roman" panose="02020603050405020304" pitchFamily="18" charset="0"/>
                          <a:cs typeface="Times New Roman" panose="02020603050405020304" pitchFamily="18" charset="0"/>
                        </a:rPr>
                        <a:t>Trịnh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Văn</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Tân</a:t>
                      </a:r>
                      <a:endParaRPr lang="en-US" sz="2400" b="1"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342900" indent="-342900">
                        <a:buFont typeface="Arial" panose="020B0604020202020204" pitchFamily="34" charset="0"/>
                        <a:buChar char="•"/>
                      </a:pPr>
                      <a:r>
                        <a:rPr lang="en-US" sz="2400" b="0" dirty="0" err="1">
                          <a:solidFill>
                            <a:schemeClr val="tx1"/>
                          </a:solidFill>
                          <a:latin typeface="Times New Roman" panose="02020603050405020304" pitchFamily="18" charset="0"/>
                          <a:cs typeface="Times New Roman" panose="02020603050405020304" pitchFamily="18" charset="0"/>
                        </a:rPr>
                        <a:t>Hiển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thị</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danh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sách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phân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công</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đồ</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án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của</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sinh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viên</a:t>
                      </a: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165058472"/>
                  </a:ext>
                </a:extLst>
              </a:tr>
              <a:tr h="446421">
                <a:tc vMerge="1">
                  <a:txBody>
                    <a:bodyPr/>
                    <a:lstStyle/>
                    <a:p>
                      <a:endParaRPr lang="en-US" dirty="0"/>
                    </a:p>
                  </a:txBody>
                  <a:tcPr/>
                </a:tc>
                <a:tc>
                  <a:txBody>
                    <a:bodyPr/>
                    <a:lstStyle/>
                    <a:p>
                      <a:pPr marL="342900" indent="-342900">
                        <a:buFont typeface="Arial" panose="020B0604020202020204" pitchFamily="34" charset="0"/>
                        <a:buChar char="•"/>
                      </a:pPr>
                      <a:r>
                        <a:rPr lang="en-US" sz="2400" b="0" dirty="0" err="1">
                          <a:solidFill>
                            <a:schemeClr val="tx1"/>
                          </a:solidFill>
                          <a:latin typeface="Times New Roman" panose="02020603050405020304" pitchFamily="18" charset="0"/>
                          <a:cs typeface="Times New Roman" panose="02020603050405020304" pitchFamily="18" charset="0"/>
                        </a:rPr>
                        <a:t>Đăng</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kí</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nguyện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vọng</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đồ</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án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cho</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sinh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viên</a:t>
                      </a: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959157613"/>
                  </a:ext>
                </a:extLst>
              </a:tr>
              <a:tr h="446421">
                <a:tc vMerge="1">
                  <a:txBody>
                    <a:bodyPr/>
                    <a:lstStyle/>
                    <a:p>
                      <a:endParaRPr lang="en-US" dirty="0"/>
                    </a:p>
                  </a:txBody>
                  <a:tcPr/>
                </a:tc>
                <a:tc>
                  <a:txBody>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273798718"/>
                  </a:ext>
                </a:extLst>
              </a:tr>
              <a:tr h="446421">
                <a:tc vMerge="1">
                  <a:txBody>
                    <a:bodyPr/>
                    <a:lstStyle/>
                    <a:p>
                      <a:endParaRPr lang="en-US" dirty="0"/>
                    </a:p>
                  </a:txBody>
                  <a:tcPr/>
                </a:tc>
                <a:tc>
                  <a:txBody>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277122282"/>
                  </a:ext>
                </a:extLst>
              </a:tr>
              <a:tr h="520423">
                <a:tc vMerge="1">
                  <a:txBody>
                    <a:bodyPr/>
                    <a:lstStyle/>
                    <a:p>
                      <a:endParaRPr lang="en-US" dirty="0"/>
                    </a:p>
                  </a:txBody>
                  <a:tcPr>
                    <a:solidFill>
                      <a:schemeClr val="accent5">
                        <a:lumMod val="20000"/>
                        <a:lumOff val="80000"/>
                      </a:schemeClr>
                    </a:solidFill>
                  </a:tcPr>
                </a:tc>
                <a:tc>
                  <a:txBody>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857956615"/>
                  </a:ext>
                </a:extLst>
              </a:tr>
              <a:tr h="446421">
                <a:tc rowSpan="6">
                  <a:txBody>
                    <a:bodyPr/>
                    <a:lstStyle/>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endParaRPr lang="en-US" sz="2400" dirty="0">
                        <a:latin typeface="Times New Roman" panose="02020603050405020304" pitchFamily="18" charset="0"/>
                        <a:cs typeface="Times New Roman" panose="02020603050405020304" pitchFamily="18" charset="0"/>
                      </a:endParaRPr>
                    </a:p>
                    <a:p>
                      <a:pPr algn="ctr"/>
                      <a:r>
                        <a:rPr lang="en-US" sz="2400" b="1" dirty="0" err="1">
                          <a:latin typeface="Times New Roman" panose="02020603050405020304" pitchFamily="18" charset="0"/>
                          <a:cs typeface="Times New Roman" panose="02020603050405020304" pitchFamily="18" charset="0"/>
                        </a:rPr>
                        <a:t>Ngô</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Thị</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Thúy</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Hoa</a:t>
                      </a:r>
                      <a:endParaRPr lang="en-US" sz="2400"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917202975"/>
                  </a:ext>
                </a:extLst>
              </a:tr>
              <a:tr h="446421">
                <a:tc vMerge="1">
                  <a:txBody>
                    <a:bodyPr/>
                    <a:lstStyle/>
                    <a:p>
                      <a:endParaRPr lang="en-US" dirty="0"/>
                    </a:p>
                  </a:txBody>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Sửa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51571650"/>
                  </a:ext>
                </a:extLst>
              </a:tr>
              <a:tr h="446421">
                <a:tc vMerge="1">
                  <a:txBody>
                    <a:bodyPr/>
                    <a:lstStyle/>
                    <a:p>
                      <a:endParaRPr lang="en-US"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886887833"/>
                  </a:ext>
                </a:extLst>
              </a:tr>
              <a:tr h="446421">
                <a:tc vMerge="1">
                  <a:txBody>
                    <a:bodyPr/>
                    <a:lstStyle/>
                    <a:p>
                      <a:endParaRPr lang="en-US" dirty="0"/>
                    </a:p>
                  </a:txBody>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Admin</a:t>
                      </a:r>
                    </a:p>
                  </a:txBody>
                  <a:tcPr>
                    <a:solidFill>
                      <a:schemeClr val="bg1"/>
                    </a:solidFill>
                  </a:tcPr>
                </a:tc>
                <a:extLst>
                  <a:ext uri="{0D108BD9-81ED-4DB2-BD59-A6C34878D82A}">
                    <a16:rowId xmlns:a16="http://schemas.microsoft.com/office/drawing/2014/main" val="2027712588"/>
                  </a:ext>
                </a:extLst>
              </a:tr>
              <a:tr h="446421">
                <a:tc vMerge="1">
                  <a:txBody>
                    <a:bodyPr/>
                    <a:lstStyle/>
                    <a:p>
                      <a:endParaRPr lang="en-US" dirty="0"/>
                    </a:p>
                  </a:txBody>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085971372"/>
                  </a:ext>
                </a:extLst>
              </a:tr>
              <a:tr h="446421">
                <a:tc vMerge="1">
                  <a:txBody>
                    <a:bodyPr/>
                    <a:lstStyle/>
                    <a:p>
                      <a:endParaRPr lang="en-US" dirty="0"/>
                    </a:p>
                  </a:txBody>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Gửi</a:t>
                      </a:r>
                      <a:r>
                        <a:rPr lang="en-US" sz="2400" dirty="0">
                          <a:latin typeface="Times New Roman" panose="02020603050405020304" pitchFamily="18" charset="0"/>
                          <a:cs typeface="Times New Roman" panose="02020603050405020304" pitchFamily="18" charset="0"/>
                        </a:rPr>
                        <a:t> mail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095348293"/>
                  </a:ext>
                </a:extLst>
              </a:tr>
            </a:tbl>
          </a:graphicData>
        </a:graphic>
      </p:graphicFrame>
    </p:spTree>
    <p:extLst>
      <p:ext uri="{BB962C8B-B14F-4D97-AF65-F5344CB8AC3E}">
        <p14:creationId xmlns:p14="http://schemas.microsoft.com/office/powerpoint/2010/main" val="416021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F084E-5D08-431A-914D-D57EB4D040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066800"/>
            <a:ext cx="9080698" cy="4876800"/>
          </a:xfrm>
        </p:spPr>
      </p:pic>
      <p:sp>
        <p:nvSpPr>
          <p:cNvPr id="4" name="Title 1">
            <a:extLst>
              <a:ext uri="{FF2B5EF4-FFF2-40B4-BE49-F238E27FC236}">
                <a16:creationId xmlns:a16="http://schemas.microsoft.com/office/drawing/2014/main" id="{3EDC77EB-C56E-45B0-A5E0-8B3AD737780E}"/>
              </a:ext>
            </a:extLst>
          </p:cNvPr>
          <p:cNvSpPr>
            <a:spLocks noGrp="1"/>
          </p:cNvSpPr>
          <p:nvPr>
            <p:ph type="title"/>
          </p:nvPr>
        </p:nvSpPr>
        <p:spPr>
          <a:xfrm>
            <a:off x="769937" y="327991"/>
            <a:ext cx="10648950" cy="6096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QUẢN TRỊ VIÊN</a:t>
            </a:r>
          </a:p>
        </p:txBody>
      </p:sp>
    </p:spTree>
    <p:extLst>
      <p:ext uri="{BB962C8B-B14F-4D97-AF65-F5344CB8AC3E}">
        <p14:creationId xmlns:p14="http://schemas.microsoft.com/office/powerpoint/2010/main" val="284157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DC77EB-C56E-45B0-A5E0-8B3AD737780E}"/>
              </a:ext>
            </a:extLst>
          </p:cNvPr>
          <p:cNvSpPr>
            <a:spLocks noGrp="1"/>
          </p:cNvSpPr>
          <p:nvPr>
            <p:ph type="title"/>
          </p:nvPr>
        </p:nvSpPr>
        <p:spPr>
          <a:xfrm>
            <a:off x="769937" y="381000"/>
            <a:ext cx="10648950" cy="6096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QUẢN TRỊ VIÊN</a:t>
            </a:r>
          </a:p>
        </p:txBody>
      </p:sp>
      <p:pic>
        <p:nvPicPr>
          <p:cNvPr id="5" name="Content Placeholder 4">
            <a:extLst>
              <a:ext uri="{FF2B5EF4-FFF2-40B4-BE49-F238E27FC236}">
                <a16:creationId xmlns:a16="http://schemas.microsoft.com/office/drawing/2014/main" id="{D05709DA-D6E3-42E0-AD7F-9ADCEA243D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143000"/>
            <a:ext cx="9220200" cy="4876800"/>
          </a:xfrm>
        </p:spPr>
      </p:pic>
    </p:spTree>
    <p:extLst>
      <p:ext uri="{BB962C8B-B14F-4D97-AF65-F5344CB8AC3E}">
        <p14:creationId xmlns:p14="http://schemas.microsoft.com/office/powerpoint/2010/main" val="29589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DC77EB-C56E-45B0-A5E0-8B3AD737780E}"/>
              </a:ext>
            </a:extLst>
          </p:cNvPr>
          <p:cNvSpPr>
            <a:spLocks noGrp="1"/>
          </p:cNvSpPr>
          <p:nvPr>
            <p:ph type="title"/>
          </p:nvPr>
        </p:nvSpPr>
        <p:spPr>
          <a:xfrm>
            <a:off x="769937" y="381000"/>
            <a:ext cx="10648950" cy="6096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QUẢN TRỊ VIÊN</a:t>
            </a:r>
          </a:p>
        </p:txBody>
      </p:sp>
      <p:pic>
        <p:nvPicPr>
          <p:cNvPr id="5" name="Content Placeholder 4">
            <a:extLst>
              <a:ext uri="{FF2B5EF4-FFF2-40B4-BE49-F238E27FC236}">
                <a16:creationId xmlns:a16="http://schemas.microsoft.com/office/drawing/2014/main" id="{D75C45F7-6474-43ED-9C3B-4F08EC6652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0012" y="1143000"/>
            <a:ext cx="9296400" cy="4876800"/>
          </a:xfrm>
        </p:spPr>
      </p:pic>
    </p:spTree>
    <p:extLst>
      <p:ext uri="{BB962C8B-B14F-4D97-AF65-F5344CB8AC3E}">
        <p14:creationId xmlns:p14="http://schemas.microsoft.com/office/powerpoint/2010/main" val="4936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DC77EB-C56E-45B0-A5E0-8B3AD737780E}"/>
              </a:ext>
            </a:extLst>
          </p:cNvPr>
          <p:cNvSpPr>
            <a:spLocks noGrp="1"/>
          </p:cNvSpPr>
          <p:nvPr>
            <p:ph type="title"/>
          </p:nvPr>
        </p:nvSpPr>
        <p:spPr>
          <a:xfrm>
            <a:off x="769937" y="457200"/>
            <a:ext cx="10648950" cy="6096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QUẢN TRỊ VIÊN</a:t>
            </a:r>
          </a:p>
        </p:txBody>
      </p:sp>
      <p:pic>
        <p:nvPicPr>
          <p:cNvPr id="6" name="Content Placeholder 5">
            <a:extLst>
              <a:ext uri="{FF2B5EF4-FFF2-40B4-BE49-F238E27FC236}">
                <a16:creationId xmlns:a16="http://schemas.microsoft.com/office/drawing/2014/main" id="{0295F510-06B8-49D8-BBBF-CB10E910B6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6212" y="1143000"/>
            <a:ext cx="8991600" cy="4648200"/>
          </a:xfrm>
        </p:spPr>
      </p:pic>
    </p:spTree>
    <p:extLst>
      <p:ext uri="{BB962C8B-B14F-4D97-AF65-F5344CB8AC3E}">
        <p14:creationId xmlns:p14="http://schemas.microsoft.com/office/powerpoint/2010/main" val="56448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DC77EB-C56E-45B0-A5E0-8B3AD737780E}"/>
              </a:ext>
            </a:extLst>
          </p:cNvPr>
          <p:cNvSpPr>
            <a:spLocks noGrp="1"/>
          </p:cNvSpPr>
          <p:nvPr>
            <p:ph type="title"/>
          </p:nvPr>
        </p:nvSpPr>
        <p:spPr>
          <a:xfrm>
            <a:off x="760412" y="304800"/>
            <a:ext cx="10648950" cy="609600"/>
          </a:xfrm>
          <a:solidFill>
            <a:schemeClr val="bg1"/>
          </a:solidFill>
        </p:spPr>
        <p:txBody>
          <a:bodyPr>
            <a:normAutofit/>
          </a:bodyPr>
          <a:lstStyle/>
          <a:p>
            <a:pPr algn="ctr"/>
            <a:r>
              <a:rPr lang="en-US" b="1" dirty="0">
                <a:latin typeface="Times New Roman" panose="02020603050405020304" pitchFamily="18" charset="0"/>
                <a:cs typeface="Times New Roman" panose="02020603050405020304" pitchFamily="18" charset="0"/>
              </a:rPr>
              <a:t>QUẢN TRỊ VIÊN</a:t>
            </a:r>
          </a:p>
        </p:txBody>
      </p:sp>
      <p:pic>
        <p:nvPicPr>
          <p:cNvPr id="14" name="Content Placeholder 13">
            <a:extLst>
              <a:ext uri="{FF2B5EF4-FFF2-40B4-BE49-F238E27FC236}">
                <a16:creationId xmlns:a16="http://schemas.microsoft.com/office/drawing/2014/main" id="{5737D78D-27A6-43A1-B718-39E971AE23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412" y="1143000"/>
            <a:ext cx="8991600" cy="4800600"/>
          </a:xfrm>
        </p:spPr>
      </p:pic>
    </p:spTree>
    <p:extLst>
      <p:ext uri="{BB962C8B-B14F-4D97-AF65-F5344CB8AC3E}">
        <p14:creationId xmlns:p14="http://schemas.microsoft.com/office/powerpoint/2010/main" val="186573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8223-ECEC-45E7-BBB4-F672B7642529}"/>
              </a:ext>
            </a:extLst>
          </p:cNvPr>
          <p:cNvSpPr>
            <a:spLocks noGrp="1"/>
          </p:cNvSpPr>
          <p:nvPr>
            <p:ph type="title"/>
          </p:nvPr>
        </p:nvSpPr>
        <p:spPr>
          <a:xfrm>
            <a:off x="760411" y="316089"/>
            <a:ext cx="10668001" cy="567267"/>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QUẢN TRỊ VIÊN</a:t>
            </a:r>
          </a:p>
        </p:txBody>
      </p:sp>
      <p:sp>
        <p:nvSpPr>
          <p:cNvPr id="3" name="Content Placeholder 2">
            <a:extLst>
              <a:ext uri="{FF2B5EF4-FFF2-40B4-BE49-F238E27FC236}">
                <a16:creationId xmlns:a16="http://schemas.microsoft.com/office/drawing/2014/main" id="{BDE37B6D-BDE4-43E3-8829-75A280DFCF38}"/>
              </a:ext>
            </a:extLst>
          </p:cNvPr>
          <p:cNvSpPr>
            <a:spLocks noGrp="1"/>
          </p:cNvSpPr>
          <p:nvPr>
            <p:ph idx="1"/>
          </p:nvPr>
        </p:nvSpPr>
        <p:spPr/>
        <p:txBody>
          <a:bodyPr/>
          <a:lstStyle/>
          <a:p>
            <a:pPr marL="279082" lvl="1" indent="0">
              <a:buNone/>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79082" lvl="1" indent="0">
              <a:buNone/>
            </a:pPr>
            <a:endParaRPr lang="en-US" sz="2200" dirty="0">
              <a:latin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91F3679B-374E-4290-9509-71EF066AF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9511" y="1066800"/>
            <a:ext cx="9372602" cy="4953000"/>
          </a:xfrm>
          <a:prstGeom prst="rect">
            <a:avLst/>
          </a:prstGeom>
        </p:spPr>
      </p:pic>
    </p:spTree>
    <p:extLst>
      <p:ext uri="{BB962C8B-B14F-4D97-AF65-F5344CB8AC3E}">
        <p14:creationId xmlns:p14="http://schemas.microsoft.com/office/powerpoint/2010/main" val="50132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8223-ECEC-45E7-BBB4-F672B7642529}"/>
              </a:ext>
            </a:extLst>
          </p:cNvPr>
          <p:cNvSpPr>
            <a:spLocks noGrp="1"/>
          </p:cNvSpPr>
          <p:nvPr>
            <p:ph type="title"/>
          </p:nvPr>
        </p:nvSpPr>
        <p:spPr>
          <a:xfrm>
            <a:off x="722311" y="378976"/>
            <a:ext cx="10744202" cy="567267"/>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QUẢN TRỊ VIÊN</a:t>
            </a:r>
          </a:p>
        </p:txBody>
      </p:sp>
      <p:sp>
        <p:nvSpPr>
          <p:cNvPr id="3" name="Content Placeholder 2">
            <a:extLst>
              <a:ext uri="{FF2B5EF4-FFF2-40B4-BE49-F238E27FC236}">
                <a16:creationId xmlns:a16="http://schemas.microsoft.com/office/drawing/2014/main" id="{BDE37B6D-BDE4-43E3-8829-75A280DFCF38}"/>
              </a:ext>
            </a:extLst>
          </p:cNvPr>
          <p:cNvSpPr>
            <a:spLocks noGrp="1"/>
          </p:cNvSpPr>
          <p:nvPr>
            <p:ph idx="1"/>
          </p:nvPr>
        </p:nvSpPr>
        <p:spPr/>
        <p:txBody>
          <a:bodyPr/>
          <a:lstStyle/>
          <a:p>
            <a:pPr marL="279082" lvl="1" indent="0">
              <a:buNone/>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79082" lvl="1" indent="0">
              <a:buNone/>
            </a:pPr>
            <a:endParaRPr lang="en-US" sz="2200" dirty="0">
              <a:latin typeface="Times New Roman" panose="02020603050405020304" pitchFamily="18"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62DDC879-5448-422D-81DA-B7B2562F7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1066800"/>
            <a:ext cx="9372600" cy="4876800"/>
          </a:xfrm>
          <a:prstGeom prst="rect">
            <a:avLst/>
          </a:prstGeom>
        </p:spPr>
      </p:pic>
    </p:spTree>
    <p:extLst>
      <p:ext uri="{BB962C8B-B14F-4D97-AF65-F5344CB8AC3E}">
        <p14:creationId xmlns:p14="http://schemas.microsoft.com/office/powerpoint/2010/main" val="304933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28223-ECEC-45E7-BBB4-F672B7642529}"/>
              </a:ext>
            </a:extLst>
          </p:cNvPr>
          <p:cNvSpPr>
            <a:spLocks noGrp="1"/>
          </p:cNvSpPr>
          <p:nvPr>
            <p:ph type="title"/>
          </p:nvPr>
        </p:nvSpPr>
        <p:spPr>
          <a:xfrm>
            <a:off x="741361" y="388915"/>
            <a:ext cx="10706101" cy="567267"/>
          </a:xfrm>
          <a:solidFill>
            <a:schemeClr val="bg1"/>
          </a:solidFill>
        </p:spPr>
        <p:txBody>
          <a:bodyPr>
            <a:normAutofit/>
          </a:bodyPr>
          <a:lstStyle/>
          <a:p>
            <a:pPr algn="ctr"/>
            <a:r>
              <a:rPr lang="en-US" sz="2800" b="1" dirty="0">
                <a:latin typeface="Times New Roman" panose="02020603050405020304" pitchFamily="18" charset="0"/>
                <a:cs typeface="Times New Roman" panose="02020603050405020304" pitchFamily="18" charset="0"/>
              </a:rPr>
              <a:t>QUẢN TRỊ VIÊN</a:t>
            </a:r>
          </a:p>
        </p:txBody>
      </p:sp>
      <p:sp>
        <p:nvSpPr>
          <p:cNvPr id="3" name="Content Placeholder 2">
            <a:extLst>
              <a:ext uri="{FF2B5EF4-FFF2-40B4-BE49-F238E27FC236}">
                <a16:creationId xmlns:a16="http://schemas.microsoft.com/office/drawing/2014/main" id="{BDE37B6D-BDE4-43E3-8829-75A280DFCF38}"/>
              </a:ext>
            </a:extLst>
          </p:cNvPr>
          <p:cNvSpPr>
            <a:spLocks noGrp="1"/>
          </p:cNvSpPr>
          <p:nvPr>
            <p:ph idx="1"/>
          </p:nvPr>
        </p:nvSpPr>
        <p:spPr/>
        <p:txBody>
          <a:bodyPr/>
          <a:lstStyle/>
          <a:p>
            <a:pPr marL="279082" lvl="1" indent="0">
              <a:buNone/>
            </a:pPr>
            <a:endParaRPr lang="en-US" sz="2400"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79082" lvl="1" indent="0">
              <a:buNone/>
            </a:pPr>
            <a:endParaRPr lang="en-US" sz="2200" dirty="0">
              <a:latin typeface="Times New Roman" panose="02020603050405020304" pitchFamily="18" charset="0"/>
              <a:cs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263FFB90-694C-4819-900D-BC8DA5A89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624" y="1066800"/>
            <a:ext cx="9272588" cy="4953000"/>
          </a:xfrm>
          <a:prstGeom prst="rect">
            <a:avLst/>
          </a:prstGeom>
        </p:spPr>
      </p:pic>
    </p:spTree>
    <p:extLst>
      <p:ext uri="{BB962C8B-B14F-4D97-AF65-F5344CB8AC3E}">
        <p14:creationId xmlns:p14="http://schemas.microsoft.com/office/powerpoint/2010/main" val="136229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dirty="0"/>
          </a:p>
        </p:txBody>
      </p:sp>
      <p:sp>
        <p:nvSpPr>
          <p:cNvPr id="5" name="Text Placeholder 4"/>
          <p:cNvSpPr>
            <a:spLocks noGrp="1"/>
          </p:cNvSpPr>
          <p:nvPr>
            <p:ph type="body" sz="quarter" idx="3"/>
          </p:nvPr>
        </p:nvSpPr>
        <p:spPr/>
        <p:txBody>
          <a:bodyPr/>
          <a:lstStyle/>
          <a:p>
            <a:endParaRPr lang="en-US" dirty="0"/>
          </a:p>
        </p:txBody>
      </p:sp>
      <p:sp>
        <p:nvSpPr>
          <p:cNvPr id="6" name="Content Placeholder 5"/>
          <p:cNvSpPr>
            <a:spLocks noGrp="1"/>
          </p:cNvSpPr>
          <p:nvPr>
            <p:ph sz="quarter" idx="4"/>
          </p:nvPr>
        </p:nvSpPr>
        <p:spPr/>
        <p:txBody>
          <a:bodyPr/>
          <a:lstStyle/>
          <a:p>
            <a:endParaRPr lang="en-US" dirty="0"/>
          </a:p>
        </p:txBody>
      </p:sp>
      <p:pic>
        <p:nvPicPr>
          <p:cNvPr id="10" name="Content Placeholder 9">
            <a:extLst>
              <a:ext uri="{FF2B5EF4-FFF2-40B4-BE49-F238E27FC236}">
                <a16:creationId xmlns:a16="http://schemas.microsoft.com/office/drawing/2014/main" id="{A2A9C9D6-9948-4BC7-912A-DA623F5B15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0412" y="381000"/>
            <a:ext cx="10744199" cy="5943600"/>
          </a:xfrm>
        </p:spPr>
      </p:pic>
    </p:spTree>
    <p:extLst>
      <p:ext uri="{BB962C8B-B14F-4D97-AF65-F5344CB8AC3E}">
        <p14:creationId xmlns:p14="http://schemas.microsoft.com/office/powerpoint/2010/main" val="53397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EF96-BB41-4438-BB5B-EDFDAF60EF70}"/>
              </a:ext>
            </a:extLst>
          </p:cNvPr>
          <p:cNvSpPr>
            <a:spLocks noGrp="1"/>
          </p:cNvSpPr>
          <p:nvPr>
            <p:ph type="title"/>
          </p:nvPr>
        </p:nvSpPr>
        <p:spPr>
          <a:xfrm>
            <a:off x="760412" y="298309"/>
            <a:ext cx="10668000" cy="768491"/>
          </a:xfrm>
          <a:solidFill>
            <a:schemeClr val="accent5">
              <a:lumMod val="20000"/>
              <a:lumOff val="80000"/>
            </a:schemeClr>
          </a:solidFill>
        </p:spPr>
        <p:txBody>
          <a:bodyPr>
            <a:normAutofit/>
          </a:bodyPr>
          <a:lstStyle/>
          <a:p>
            <a:pPr algn="ctr"/>
            <a:r>
              <a:rPr lang="en-US" b="1" dirty="0">
                <a:latin typeface="Times New Roman" panose="02020603050405020304" pitchFamily="18" charset="0"/>
                <a:cs typeface="Times New Roman" panose="02020603050405020304" pitchFamily="18" charset="0"/>
              </a:rPr>
              <a:t>PHÂN CÔNG </a:t>
            </a:r>
            <a:r>
              <a:rPr lang="en-US" b="1" dirty="0" err="1">
                <a:latin typeface="Times New Roman" panose="02020603050405020304" pitchFamily="18" charset="0"/>
                <a:cs typeface="Times New Roman" panose="02020603050405020304" pitchFamily="18" charset="0"/>
              </a:rPr>
              <a:t>CÔNG</a:t>
            </a:r>
            <a:r>
              <a:rPr lang="en-US" b="1" dirty="0">
                <a:latin typeface="Times New Roman" panose="02020603050405020304" pitchFamily="18" charset="0"/>
                <a:cs typeface="Times New Roman" panose="02020603050405020304" pitchFamily="18" charset="0"/>
              </a:rPr>
              <a:t> VIỆC</a:t>
            </a:r>
          </a:p>
        </p:txBody>
      </p:sp>
      <p:graphicFrame>
        <p:nvGraphicFramePr>
          <p:cNvPr id="4" name="Content Placeholder 3">
            <a:extLst>
              <a:ext uri="{FF2B5EF4-FFF2-40B4-BE49-F238E27FC236}">
                <a16:creationId xmlns:a16="http://schemas.microsoft.com/office/drawing/2014/main" id="{AA659165-2EC9-4203-9928-4AEE29FD007E}"/>
              </a:ext>
            </a:extLst>
          </p:cNvPr>
          <p:cNvGraphicFramePr>
            <a:graphicFrameLocks noGrp="1"/>
          </p:cNvGraphicFramePr>
          <p:nvPr>
            <p:ph idx="1"/>
            <p:extLst>
              <p:ext uri="{D42A27DB-BD31-4B8C-83A1-F6EECF244321}">
                <p14:modId xmlns:p14="http://schemas.microsoft.com/office/powerpoint/2010/main" val="4126542592"/>
              </p:ext>
            </p:extLst>
          </p:nvPr>
        </p:nvGraphicFramePr>
        <p:xfrm>
          <a:off x="787053" y="1066800"/>
          <a:ext cx="10668000" cy="5486169"/>
        </p:xfrm>
        <a:graphic>
          <a:graphicData uri="http://schemas.openxmlformats.org/drawingml/2006/table">
            <a:tbl>
              <a:tblPr firstRow="1" bandRow="1">
                <a:tableStyleId>{5C22544A-7EE6-4342-B048-85BDC9FD1C3A}</a:tableStyleId>
              </a:tblPr>
              <a:tblGrid>
                <a:gridCol w="3810001">
                  <a:extLst>
                    <a:ext uri="{9D8B030D-6E8A-4147-A177-3AD203B41FA5}">
                      <a16:colId xmlns:a16="http://schemas.microsoft.com/office/drawing/2014/main" val="2028333988"/>
                    </a:ext>
                  </a:extLst>
                </a:gridCol>
                <a:gridCol w="6857999">
                  <a:extLst>
                    <a:ext uri="{9D8B030D-6E8A-4147-A177-3AD203B41FA5}">
                      <a16:colId xmlns:a16="http://schemas.microsoft.com/office/drawing/2014/main" val="3402165905"/>
                    </a:ext>
                  </a:extLst>
                </a:gridCol>
              </a:tblGrid>
              <a:tr h="668902">
                <a:tc>
                  <a:txBody>
                    <a:bodyPr/>
                    <a:lstStyle/>
                    <a:p>
                      <a:pPr algn="ctr"/>
                      <a:r>
                        <a:rPr lang="en-US" sz="2400" b="1" dirty="0" err="1">
                          <a:solidFill>
                            <a:schemeClr val="tx1"/>
                          </a:solidFill>
                          <a:latin typeface="Times New Roman" panose="02020603050405020304" pitchFamily="18" charset="0"/>
                          <a:cs typeface="Times New Roman" panose="02020603050405020304" pitchFamily="18" charset="0"/>
                        </a:rPr>
                        <a:t>Thành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viên</a:t>
                      </a:r>
                      <a:endParaRPr lang="en-US" sz="2400" b="1"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pPr marL="0" indent="0" algn="ctr">
                        <a:buFont typeface="Arial" panose="020B0604020202020204" pitchFamily="34" charset="0"/>
                        <a:buNone/>
                      </a:pPr>
                      <a:r>
                        <a:rPr lang="en-US" sz="2400" b="1" dirty="0" err="1">
                          <a:solidFill>
                            <a:schemeClr val="tx1"/>
                          </a:solidFill>
                          <a:latin typeface="Times New Roman" panose="02020603050405020304" pitchFamily="18" charset="0"/>
                          <a:cs typeface="Times New Roman" panose="02020603050405020304" pitchFamily="18" charset="0"/>
                        </a:rPr>
                        <a:t>Chức</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endParaRPr lang="en-US" sz="2400" b="1" dirty="0">
                        <a:solidFill>
                          <a:schemeClr val="tx1"/>
                        </a:solidFill>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extLst>
                  <a:ext uri="{0D108BD9-81ED-4DB2-BD59-A6C34878D82A}">
                    <a16:rowId xmlns:a16="http://schemas.microsoft.com/office/drawing/2014/main" val="991290952"/>
                  </a:ext>
                </a:extLst>
              </a:tr>
              <a:tr h="757490">
                <a:tc rowSpan="5">
                  <a:txBody>
                    <a:bodyPr/>
                    <a:lstStyle/>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lgn="ctr"/>
                      <a:r>
                        <a:rPr lang="en-US" sz="2400" b="1" dirty="0" err="1">
                          <a:solidFill>
                            <a:schemeClr val="tx1"/>
                          </a:solidFill>
                          <a:latin typeface="Times New Roman" panose="02020603050405020304" pitchFamily="18" charset="0"/>
                          <a:cs typeface="Times New Roman" panose="02020603050405020304" pitchFamily="18" charset="0"/>
                        </a:rPr>
                        <a:t>Tạ</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Thị</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Thùy</a:t>
                      </a:r>
                      <a:r>
                        <a:rPr lang="en-US" sz="2400" b="1" dirty="0">
                          <a:solidFill>
                            <a:schemeClr val="tx1"/>
                          </a:solidFill>
                          <a:latin typeface="Times New Roman" panose="02020603050405020304" pitchFamily="18" charset="0"/>
                          <a:cs typeface="Times New Roman" panose="02020603050405020304" pitchFamily="18" charset="0"/>
                        </a:rPr>
                        <a:t> Linh</a:t>
                      </a:r>
                    </a:p>
                  </a:txBody>
                  <a:tcPr>
                    <a:solidFill>
                      <a:schemeClr val="bg1"/>
                    </a:solidFill>
                  </a:tcPr>
                </a:tc>
                <a:tc>
                  <a:txBody>
                    <a:bodyPr/>
                    <a:lstStyle/>
                    <a:p>
                      <a:pPr marL="342900" indent="-342900">
                        <a:buFont typeface="Arial" panose="020B0604020202020204" pitchFamily="34" charset="0"/>
                        <a:buChar char="•"/>
                      </a:pPr>
                      <a:r>
                        <a:rPr lang="en-US" sz="2400" b="0" dirty="0" err="1">
                          <a:solidFill>
                            <a:schemeClr val="tx1"/>
                          </a:solidFill>
                          <a:latin typeface="Times New Roman" panose="02020603050405020304" pitchFamily="18" charset="0"/>
                          <a:cs typeface="Times New Roman" panose="02020603050405020304" pitchFamily="18" charset="0"/>
                        </a:rPr>
                        <a:t>Hiển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thị</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danh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sách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sinh</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viên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làm</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đồ</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án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của</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giảng</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viên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bất</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kì</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theo</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bộ</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môn</a:t>
                      </a: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165058472"/>
                  </a:ext>
                </a:extLst>
              </a:tr>
              <a:tr h="428147">
                <a:tc vMerge="1">
                  <a:txBody>
                    <a:bodyPr/>
                    <a:lstStyle/>
                    <a:p>
                      <a:endParaRPr lang="en-US" dirty="0"/>
                    </a:p>
                  </a:txBody>
                  <a:tcPr/>
                </a:tc>
                <a:tc>
                  <a:txBody>
                    <a:bodyPr/>
                    <a:lstStyle/>
                    <a:p>
                      <a:pPr marL="342900" indent="-342900">
                        <a:buFont typeface="Arial" panose="020B0604020202020204" pitchFamily="34" charset="0"/>
                        <a:buChar char="•"/>
                      </a:pPr>
                      <a:r>
                        <a:rPr lang="en-US" sz="2400" b="0" dirty="0" err="1">
                          <a:solidFill>
                            <a:schemeClr val="tx1"/>
                          </a:solidFill>
                          <a:latin typeface="Times New Roman" panose="02020603050405020304" pitchFamily="18" charset="0"/>
                          <a:cs typeface="Times New Roman" panose="02020603050405020304" pitchFamily="18" charset="0"/>
                        </a:rPr>
                        <a:t>Cập</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nhật</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thông</a:t>
                      </a:r>
                      <a:r>
                        <a:rPr lang="en-US" sz="2400" b="0" dirty="0">
                          <a:solidFill>
                            <a:schemeClr val="tx1"/>
                          </a:solidFill>
                          <a:latin typeface="Times New Roman" panose="02020603050405020304" pitchFamily="18" charset="0"/>
                          <a:cs typeface="Times New Roman" panose="02020603050405020304" pitchFamily="18" charset="0"/>
                        </a:rPr>
                        <a:t> tin </a:t>
                      </a:r>
                      <a:r>
                        <a:rPr lang="en-US" sz="2400" b="0" dirty="0" err="1">
                          <a:solidFill>
                            <a:schemeClr val="tx1"/>
                          </a:solidFill>
                          <a:latin typeface="Times New Roman" panose="02020603050405020304" pitchFamily="18" charset="0"/>
                          <a:cs typeface="Times New Roman" panose="02020603050405020304" pitchFamily="18" charset="0"/>
                        </a:rPr>
                        <a:t>cá</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nhân</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giảng</a:t>
                      </a:r>
                      <a:r>
                        <a:rPr lang="en-US" sz="2400" b="0" dirty="0">
                          <a:solidFill>
                            <a:schemeClr val="tx1"/>
                          </a:solidFill>
                          <a:latin typeface="Times New Roman" panose="02020603050405020304" pitchFamily="18" charset="0"/>
                          <a:cs typeface="Times New Roman" panose="02020603050405020304" pitchFamily="18" charset="0"/>
                        </a:rPr>
                        <a:t> </a:t>
                      </a:r>
                      <a:r>
                        <a:rPr lang="en-US" sz="2400" b="0" dirty="0" err="1">
                          <a:solidFill>
                            <a:schemeClr val="tx1"/>
                          </a:solidFill>
                          <a:latin typeface="Times New Roman" panose="02020603050405020304" pitchFamily="18" charset="0"/>
                          <a:cs typeface="Times New Roman" panose="02020603050405020304" pitchFamily="18" charset="0"/>
                        </a:rPr>
                        <a:t>viên</a:t>
                      </a:r>
                      <a:endParaRPr lang="en-US" sz="2400" b="0" dirty="0">
                        <a:solidFill>
                          <a:schemeClr val="tx1"/>
                        </a:solidFill>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959157613"/>
                  </a:ext>
                </a:extLst>
              </a:tr>
              <a:tr h="428147">
                <a:tc vMerge="1">
                  <a:txBody>
                    <a:bodyPr/>
                    <a:lstStyle/>
                    <a:p>
                      <a:endParaRPr lang="en-US" dirty="0"/>
                    </a:p>
                  </a:txBody>
                  <a:tcPr/>
                </a:tc>
                <a:tc>
                  <a:txBody>
                    <a:bodyPr/>
                    <a:lstStyle/>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273798718"/>
                  </a:ext>
                </a:extLst>
              </a:tr>
              <a:tr h="757490">
                <a:tc vMerge="1">
                  <a:txBody>
                    <a:bodyPr/>
                    <a:lstStyle/>
                    <a:p>
                      <a:endParaRPr lang="en-US" dirty="0"/>
                    </a:p>
                  </a:txBody>
                  <a:tcPr/>
                </a:tc>
                <a:tc>
                  <a:txBody>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Download File</a:t>
                      </a:r>
                    </a:p>
                    <a:p>
                      <a:pPr marL="342900" indent="-34290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cáo</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277122282"/>
                  </a:ext>
                </a:extLst>
              </a:tr>
              <a:tr h="428147">
                <a:tc vMerge="1">
                  <a:txBody>
                    <a:bodyPr/>
                    <a:lstStyle/>
                    <a:p>
                      <a:endParaRPr lang="en-US" dirty="0"/>
                    </a:p>
                  </a:txBody>
                  <a:tcPr>
                    <a:solidFill>
                      <a:schemeClr val="accent5">
                        <a:lumMod val="20000"/>
                        <a:lumOff val="80000"/>
                      </a:schemeClr>
                    </a:solidFill>
                  </a:tcPr>
                </a:tc>
                <a:tc>
                  <a:txBody>
                    <a:bodyPr/>
                    <a:lstStyle/>
                    <a:p>
                      <a:pPr marL="0" indent="0">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857956615"/>
                  </a:ext>
                </a:extLst>
              </a:tr>
              <a:tr h="428147">
                <a:tc rowSpan="4">
                  <a:txBody>
                    <a:bodyPr/>
                    <a:lstStyle/>
                    <a:p>
                      <a:pPr algn="ctr"/>
                      <a:endParaRPr lang="en-US" sz="2400" dirty="0">
                        <a:latin typeface="Times New Roman" panose="02020603050405020304" pitchFamily="18" charset="0"/>
                        <a:cs typeface="Times New Roman" panose="02020603050405020304" pitchFamily="18" charset="0"/>
                      </a:endParaRPr>
                    </a:p>
                    <a:p>
                      <a:pPr algn="ctr"/>
                      <a:r>
                        <a:rPr lang="en-US" sz="2400" b="1" dirty="0" err="1">
                          <a:latin typeface="Times New Roman" panose="02020603050405020304" pitchFamily="18" charset="0"/>
                          <a:cs typeface="Times New Roman" panose="02020603050405020304" pitchFamily="18" charset="0"/>
                        </a:rPr>
                        <a:t>Phạm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Đức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Quý</a:t>
                      </a:r>
                      <a:endParaRPr lang="en-US" sz="2400"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917202975"/>
                  </a:ext>
                </a:extLst>
              </a:tr>
              <a:tr h="428147">
                <a:tc vMerge="1">
                  <a:txBody>
                    <a:bodyPr/>
                    <a:lstStyle/>
                    <a:p>
                      <a:endParaRPr lang="en-US" dirty="0"/>
                    </a:p>
                  </a:txBody>
                  <a:tcPr/>
                </a:tc>
                <a:tc>
                  <a:txBody>
                    <a:bodyPr/>
                    <a:lstStyle/>
                    <a:p>
                      <a:pPr marL="342900" indent="-342900">
                        <a:buFont typeface="Courier New" panose="02070309020205020404" pitchFamily="49" charset="0"/>
                        <a:buChar char="o"/>
                      </a:pP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đổi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651571650"/>
                  </a:ext>
                </a:extLst>
              </a:tr>
              <a:tr h="428147">
                <a:tc vMerge="1">
                  <a:txBody>
                    <a:bodyPr/>
                    <a:lstStyle/>
                    <a:p>
                      <a:endParaRPr lang="en-US" dirty="0"/>
                    </a:p>
                  </a:txBody>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3886887833"/>
                  </a:ext>
                </a:extLst>
              </a:tr>
              <a:tr h="428147">
                <a:tc vMerge="1">
                  <a:txBody>
                    <a:bodyPr/>
                    <a:lstStyle/>
                    <a:p>
                      <a:endParaRPr lang="en-US" dirty="0"/>
                    </a:p>
                  </a:txBody>
                  <a:tcPr/>
                </a:tc>
                <a:tc>
                  <a:txBody>
                    <a:bodyPr/>
                    <a:lstStyle/>
                    <a:p>
                      <a:pPr marL="342900" indent="-342900">
                        <a:buFont typeface="Courier New" panose="02070309020205020404" pitchFamily="49" charset="0"/>
                        <a:buChar char="o"/>
                      </a:pPr>
                      <a:endParaRPr lang="en-US" sz="20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2027712588"/>
                  </a:ext>
                </a:extLst>
              </a:tr>
            </a:tbl>
          </a:graphicData>
        </a:graphic>
      </p:graphicFrame>
    </p:spTree>
    <p:extLst>
      <p:ext uri="{BB962C8B-B14F-4D97-AF65-F5344CB8AC3E}">
        <p14:creationId xmlns:p14="http://schemas.microsoft.com/office/powerpoint/2010/main" val="412421540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74712" y="762000"/>
            <a:ext cx="10439400" cy="762000"/>
          </a:xfrm>
          <a:solidFill>
            <a:schemeClr val="bg1"/>
          </a:solidFill>
        </p:spPr>
        <p:txBody>
          <a:bodyPr/>
          <a:lstStyle/>
          <a:p>
            <a:pPr algn="ctr"/>
            <a:r>
              <a:rPr lang="en-US" b="1" dirty="0">
                <a:latin typeface="Times New Roman" panose="02020603050405020304" pitchFamily="18" charset="0"/>
                <a:cs typeface="Times New Roman" panose="02020603050405020304" pitchFamily="18" charset="0"/>
              </a:rPr>
              <a:t>TỔNG QUAN ĐỀ TÀI</a:t>
            </a:r>
          </a:p>
        </p:txBody>
      </p:sp>
      <p:sp>
        <p:nvSpPr>
          <p:cNvPr id="2" name="Content Placeholder 1">
            <a:extLst>
              <a:ext uri="{FF2B5EF4-FFF2-40B4-BE49-F238E27FC236}">
                <a16:creationId xmlns:a16="http://schemas.microsoft.com/office/drawing/2014/main" id="{EE828033-BE07-49E3-905F-52EB68FDDC8E}"/>
              </a:ext>
            </a:extLst>
          </p:cNvPr>
          <p:cNvSpPr>
            <a:spLocks noGrp="1"/>
          </p:cNvSpPr>
          <p:nvPr>
            <p:ph idx="1"/>
          </p:nvPr>
        </p:nvSpPr>
        <p:spPr>
          <a:xfrm>
            <a:off x="1065212" y="1752600"/>
            <a:ext cx="9601200" cy="4267200"/>
          </a:xfrm>
        </p:spPr>
        <p:txBody>
          <a:bodyPr/>
          <a:lstStyle/>
          <a:p>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đồ</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3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a:t>
            </a:r>
          </a:p>
          <a:p>
            <a:pPr marL="0" indent="0">
              <a:buNone/>
            </a:pPr>
            <a:endParaRPr lang="en-US" dirty="0"/>
          </a:p>
        </p:txBody>
      </p:sp>
      <p:graphicFrame>
        <p:nvGraphicFramePr>
          <p:cNvPr id="4" name="Diagram 3">
            <a:extLst>
              <a:ext uri="{FF2B5EF4-FFF2-40B4-BE49-F238E27FC236}">
                <a16:creationId xmlns:a16="http://schemas.microsoft.com/office/drawing/2014/main" id="{EA61D644-5487-47D9-9355-F306DD93EB5E}"/>
              </a:ext>
            </a:extLst>
          </p:cNvPr>
          <p:cNvGraphicFramePr/>
          <p:nvPr>
            <p:extLst>
              <p:ext uri="{D42A27DB-BD31-4B8C-83A1-F6EECF244321}">
                <p14:modId xmlns:p14="http://schemas.microsoft.com/office/powerpoint/2010/main" val="3878208470"/>
              </p:ext>
            </p:extLst>
          </p:nvPr>
        </p:nvGraphicFramePr>
        <p:xfrm>
          <a:off x="1802870" y="2438400"/>
          <a:ext cx="8125883" cy="289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9D3B98AB-9686-467C-8986-FE503E789E72}"/>
              </a:ext>
            </a:extLst>
          </p:cNvPr>
          <p:cNvSpPr/>
          <p:nvPr/>
        </p:nvSpPr>
        <p:spPr>
          <a:xfrm>
            <a:off x="3046412" y="2514600"/>
            <a:ext cx="685800" cy="6096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9DB880FB-5A79-406E-BD67-16A280089F42}"/>
              </a:ext>
            </a:extLst>
          </p:cNvPr>
          <p:cNvSpPr/>
          <p:nvPr/>
        </p:nvSpPr>
        <p:spPr>
          <a:xfrm>
            <a:off x="3019424" y="4648200"/>
            <a:ext cx="685800" cy="6096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4801D261-C6A6-43CE-8E6E-4C861860B330}"/>
              </a:ext>
            </a:extLst>
          </p:cNvPr>
          <p:cNvSpPr/>
          <p:nvPr/>
        </p:nvSpPr>
        <p:spPr>
          <a:xfrm>
            <a:off x="3019424" y="3581400"/>
            <a:ext cx="685800" cy="609600"/>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2897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FFB9C-9F67-4156-BDB0-BF7663EFB6C9}"/>
              </a:ext>
            </a:extLst>
          </p:cNvPr>
          <p:cNvSpPr>
            <a:spLocks noGrp="1"/>
          </p:cNvSpPr>
          <p:nvPr>
            <p:ph type="title"/>
          </p:nvPr>
        </p:nvSpPr>
        <p:spPr>
          <a:xfrm>
            <a:off x="779462" y="914400"/>
            <a:ext cx="10629900" cy="5334000"/>
          </a:xfrm>
          <a:solidFill>
            <a:schemeClr val="bg1"/>
          </a:solidFill>
        </p:spPr>
        <p:txBody>
          <a:bodyPr/>
          <a:lstStyle/>
          <a:p>
            <a:pPr marL="342900" indent="-342900">
              <a:buFont typeface="Wingdings" panose="05000000000000000000" pitchFamily="2" charset="2"/>
              <a:buChar char="v"/>
            </a:pPr>
            <a:r>
              <a:rPr lang="en-US" sz="2400" dirty="0"/>
              <a:t>    </a:t>
            </a:r>
            <a:r>
              <a:rPr lang="vi-VN" sz="2400" dirty="0"/>
              <a:t>Hệ thống chuyên dụng quản lý đồ án toàn bộ quá trình làm cho đến kết thúc, theo một cách trực quan, thuận tiện và chính xác, phục vụ cho nhiều đối tượng, nhằm tiết kiệm thời gian và phát huy tính hiệu quả. </a:t>
            </a:r>
            <a:br>
              <a:rPr lang="vi-VN" sz="2400" dirty="0"/>
            </a:br>
            <a:r>
              <a:rPr lang="vi-VN" sz="2400" dirty="0"/>
              <a:t>Hệ thống của chúng em xây dựng sẽ có phạm vi như sau:</a:t>
            </a:r>
            <a:br>
              <a:rPr lang="en-US" sz="2400" dirty="0"/>
            </a:br>
            <a:br>
              <a:rPr lang="vi-VN" sz="2400" dirty="0"/>
            </a:br>
            <a:r>
              <a:rPr lang="vi-VN" sz="2400" dirty="0"/>
              <a:t>- Đối với Giảng viên hướng dẫn đồ án sẽ có những chức năng như sau:</a:t>
            </a:r>
            <a:br>
              <a:rPr lang="en-US" sz="2400" dirty="0"/>
            </a:br>
            <a:br>
              <a:rPr lang="vi-VN" sz="2400" dirty="0"/>
            </a:br>
            <a:r>
              <a:rPr lang="vi-VN" sz="2400" dirty="0"/>
              <a:t>+ Quản lý sinh viên làm đồ án</a:t>
            </a:r>
            <a:br>
              <a:rPr lang="vi-VN" sz="2400" dirty="0"/>
            </a:br>
            <a:r>
              <a:rPr lang="vi-VN" sz="2400" dirty="0"/>
              <a:t>+ Xem đề tài</a:t>
            </a:r>
            <a:br>
              <a:rPr lang="vi-VN" sz="2400" dirty="0"/>
            </a:br>
            <a:r>
              <a:rPr lang="vi-VN" sz="2400" dirty="0"/>
              <a:t>+ Chấm điểm</a:t>
            </a:r>
            <a:br>
              <a:rPr lang="vi-VN" sz="2400" dirty="0"/>
            </a:br>
            <a:r>
              <a:rPr lang="vi-VN" sz="2400" dirty="0"/>
              <a:t>+ Quản lý thông tin cá nhân</a:t>
            </a:r>
            <a:br>
              <a:rPr lang="vi-VN" sz="2400" dirty="0"/>
            </a:br>
            <a:r>
              <a:rPr lang="vi-VN" sz="2400" dirty="0"/>
              <a:t>+ Tìm kiếm</a:t>
            </a:r>
            <a:br>
              <a:rPr lang="vi-VN" sz="2400" dirty="0"/>
            </a:br>
            <a:r>
              <a:rPr lang="vi-VN" sz="2400" dirty="0"/>
              <a:t>+ Download file báo cáo</a:t>
            </a:r>
            <a:br>
              <a:rPr lang="vi-VN" sz="2400" dirty="0"/>
            </a:br>
            <a:r>
              <a:rPr lang="vi-VN" sz="2400" dirty="0"/>
              <a:t>+ Thay đổi mật khẩu</a:t>
            </a:r>
            <a:br>
              <a:rPr lang="en-US" sz="2400" dirty="0"/>
            </a:br>
            <a:endParaRPr lang="en-US" sz="2400" dirty="0"/>
          </a:p>
        </p:txBody>
      </p:sp>
      <p:sp>
        <p:nvSpPr>
          <p:cNvPr id="3" name="Text Placeholder 2">
            <a:extLst>
              <a:ext uri="{FF2B5EF4-FFF2-40B4-BE49-F238E27FC236}">
                <a16:creationId xmlns:a16="http://schemas.microsoft.com/office/drawing/2014/main" id="{B8336EB7-C516-4EAB-B296-6A379A05F990}"/>
              </a:ext>
            </a:extLst>
          </p:cNvPr>
          <p:cNvSpPr>
            <a:spLocks noGrp="1"/>
          </p:cNvSpPr>
          <p:nvPr>
            <p:ph type="body" idx="1"/>
          </p:nvPr>
        </p:nvSpPr>
        <p:spPr>
          <a:xfrm>
            <a:off x="779462" y="152400"/>
            <a:ext cx="10629900" cy="762000"/>
          </a:xfrm>
          <a:solidFill>
            <a:schemeClr val="accent5">
              <a:lumMod val="20000"/>
              <a:lumOff val="80000"/>
            </a:schemeClr>
          </a:solidFill>
        </p:spPr>
        <p:txBody>
          <a:bodyPr>
            <a:normAutofit fontScale="92500" lnSpcReduction="10000"/>
          </a:bodyPr>
          <a:lstStyle/>
          <a:p>
            <a:pPr algn="ctr"/>
            <a:endParaRPr lang="en-US" dirty="0"/>
          </a:p>
          <a:p>
            <a:pPr algn="ctr"/>
            <a:r>
              <a:rPr lang="en-US" sz="3500" b="1" dirty="0">
                <a:latin typeface="Times New Roman" panose="02020603050405020304" pitchFamily="18" charset="0"/>
                <a:cs typeface="Times New Roman" panose="02020603050405020304" pitchFamily="18" charset="0"/>
              </a:rPr>
              <a:t>TỔNG QUAN ĐỀ TÀI</a:t>
            </a:r>
          </a:p>
        </p:txBody>
      </p:sp>
    </p:spTree>
    <p:extLst>
      <p:ext uri="{BB962C8B-B14F-4D97-AF65-F5344CB8AC3E}">
        <p14:creationId xmlns:p14="http://schemas.microsoft.com/office/powerpoint/2010/main" val="42176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991EE4-33EB-4DDF-ACBA-D2FFB09B6C04}"/>
              </a:ext>
            </a:extLst>
          </p:cNvPr>
          <p:cNvSpPr>
            <a:spLocks noGrp="1"/>
          </p:cNvSpPr>
          <p:nvPr>
            <p:ph sz="half" idx="1"/>
          </p:nvPr>
        </p:nvSpPr>
        <p:spPr>
          <a:xfrm>
            <a:off x="1427794" y="1073426"/>
            <a:ext cx="4645152" cy="5080000"/>
          </a:xfrm>
        </p:spPr>
        <p:txBody>
          <a:bodyPr>
            <a:normAutofit fontScale="70000" lnSpcReduction="20000"/>
          </a:bodyPr>
          <a:lstStyle/>
          <a:p>
            <a:pPr>
              <a:buFont typeface="Wingdings" panose="05000000000000000000" pitchFamily="2" charset="2"/>
              <a:buChar char="q"/>
            </a:pPr>
            <a:r>
              <a:rPr lang="en-US" sz="3400"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Đối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với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sinh</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viên</a:t>
            </a:r>
            <a:r>
              <a:rPr lang="en-US" sz="3400" b="1" dirty="0">
                <a:latin typeface="Times New Roman" panose="02020603050405020304" pitchFamily="18" charset="0"/>
                <a:cs typeface="Times New Roman" panose="02020603050405020304" pitchFamily="18" charset="0"/>
              </a:rPr>
              <a:t>:</a:t>
            </a:r>
          </a:p>
          <a:p>
            <a:pPr marL="0" indent="0">
              <a:buNone/>
            </a:pP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Quản</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lý</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thông</a:t>
            </a:r>
            <a:r>
              <a:rPr lang="en-US" sz="3400" dirty="0">
                <a:latin typeface="Times New Roman" panose="02020603050405020304" pitchFamily="18" charset="0"/>
                <a:cs typeface="Times New Roman" panose="02020603050405020304" pitchFamily="18" charset="0"/>
              </a:rPr>
              <a:t> tin </a:t>
            </a:r>
            <a:r>
              <a:rPr lang="en-US" sz="3400" dirty="0" err="1">
                <a:latin typeface="Times New Roman" panose="02020603050405020304" pitchFamily="18" charset="0"/>
                <a:cs typeface="Times New Roman" panose="02020603050405020304" pitchFamily="18" charset="0"/>
              </a:rPr>
              <a:t>cá</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nhân</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Đăng</a:t>
            </a:r>
            <a:r>
              <a:rPr lang="en-US" sz="3400" dirty="0">
                <a:latin typeface="Times New Roman" panose="02020603050405020304" pitchFamily="18" charset="0"/>
                <a:cs typeface="Times New Roman" panose="02020603050405020304" pitchFamily="18" charset="0"/>
              </a:rPr>
              <a:t> </a:t>
            </a:r>
            <a:r>
              <a:rPr lang="en-US" sz="3800" dirty="0" err="1">
                <a:latin typeface="Times New Roman" panose="02020603050405020304" pitchFamily="18" charset="0"/>
                <a:cs typeface="Times New Roman" panose="02020603050405020304" pitchFamily="18" charset="0"/>
              </a:rPr>
              <a:t>ký</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giảng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viên</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hướng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dẫn</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Xem</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đề</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tài</a:t>
            </a:r>
            <a:r>
              <a:rPr lang="en-US" sz="3400" dirty="0">
                <a:latin typeface="Times New Roman" panose="02020603050405020304" pitchFamily="18" charset="0"/>
                <a:cs typeface="Times New Roman" panose="02020603050405020304" pitchFamily="18" charset="0"/>
              </a:rPr>
              <a:t> </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Nộp</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bài</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Xem</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điểm</a:t>
            </a:r>
            <a:br>
              <a:rPr lang="en-US" sz="3400" dirty="0">
                <a:latin typeface="Times New Roman" panose="02020603050405020304" pitchFamily="18" charset="0"/>
                <a:cs typeface="Times New Roman" panose="02020603050405020304" pitchFamily="18" charset="0"/>
              </a:rPr>
            </a:br>
            <a:endParaRPr lang="en-US" sz="3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q"/>
            </a:pPr>
            <a:r>
              <a:rPr lang="en-US" sz="3400"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Đối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với</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quản</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trị</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viên</a:t>
            </a:r>
            <a:r>
              <a:rPr lang="en-US" sz="3400" b="1" dirty="0">
                <a:latin typeface="Times New Roman" panose="02020603050405020304" pitchFamily="18" charset="0"/>
                <a:cs typeface="Times New Roman" panose="02020603050405020304" pitchFamily="18" charset="0"/>
              </a:rPr>
              <a:t>:</a:t>
            </a:r>
          </a:p>
          <a:p>
            <a:pPr marL="0" indent="0">
              <a:buNone/>
            </a:pP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Quản</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lý</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người</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dùng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bộ</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môn</a:t>
            </a:r>
            <a:r>
              <a:rPr lang="en-US" sz="3400" dirty="0">
                <a:latin typeface="Times New Roman" panose="02020603050405020304" pitchFamily="18" charset="0"/>
                <a:cs typeface="Times New Roman" panose="02020603050405020304" pitchFamily="18" charset="0"/>
              </a:rPr>
              <a:t>,</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Cập</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nhật</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thông</a:t>
            </a:r>
            <a:r>
              <a:rPr lang="en-US" sz="3400" dirty="0">
                <a:latin typeface="Times New Roman" panose="02020603050405020304" pitchFamily="18" charset="0"/>
                <a:cs typeface="Times New Roman" panose="02020603050405020304" pitchFamily="18" charset="0"/>
              </a:rPr>
              <a:t> tin </a:t>
            </a:r>
            <a:r>
              <a:rPr lang="en-US" sz="3400" dirty="0" err="1">
                <a:latin typeface="Times New Roman" panose="02020603050405020304" pitchFamily="18" charset="0"/>
                <a:cs typeface="Times New Roman" panose="02020603050405020304" pitchFamily="18" charset="0"/>
              </a:rPr>
              <a:t>cá</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nhân</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Thay</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đổi</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mật</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khẩu</a:t>
            </a:r>
            <a:br>
              <a:rPr lang="en-US" sz="3400" dirty="0">
                <a:latin typeface="Times New Roman" panose="02020603050405020304" pitchFamily="18" charset="0"/>
                <a:cs typeface="Times New Roman" panose="02020603050405020304" pitchFamily="18" charset="0"/>
              </a:rPr>
            </a:b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Gửi</a:t>
            </a:r>
            <a:r>
              <a:rPr lang="en-US" sz="3400" dirty="0">
                <a:latin typeface="Times New Roman" panose="02020603050405020304" pitchFamily="18" charset="0"/>
                <a:cs typeface="Times New Roman" panose="02020603050405020304" pitchFamily="18" charset="0"/>
              </a:rPr>
              <a:t> mail </a:t>
            </a:r>
            <a:r>
              <a:rPr lang="en-US" sz="3400" dirty="0" err="1">
                <a:latin typeface="Times New Roman" panose="02020603050405020304" pitchFamily="18" charset="0"/>
                <a:cs typeface="Times New Roman" panose="02020603050405020304" pitchFamily="18" charset="0"/>
              </a:rPr>
              <a:t>thông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báo</a:t>
            </a:r>
            <a:br>
              <a:rPr lang="en-US" sz="3400" dirty="0">
                <a:latin typeface="Times New Roman" panose="02020603050405020304" pitchFamily="18" charset="0"/>
                <a:cs typeface="Times New Roman" panose="02020603050405020304" pitchFamily="18" charset="0"/>
              </a:rPr>
            </a:br>
            <a:endParaRPr lang="en-US" sz="3400" dirty="0">
              <a:latin typeface="Times New Roman" panose="02020603050405020304" pitchFamily="18" charset="0"/>
              <a:cs typeface="Times New Roman" panose="02020603050405020304" pitchFamily="18" charset="0"/>
            </a:endParaRPr>
          </a:p>
          <a:p>
            <a:pPr marL="0" indent="0">
              <a:buNone/>
            </a:pPr>
            <a:br>
              <a:rPr lang="en-US" sz="3400" dirty="0">
                <a:latin typeface="Times New Roman" panose="02020603050405020304" pitchFamily="18" charset="0"/>
                <a:cs typeface="Times New Roman" panose="02020603050405020304" pitchFamily="18" charset="0"/>
              </a:rPr>
            </a:br>
            <a:endParaRPr lang="en-US" sz="3400" dirty="0"/>
          </a:p>
        </p:txBody>
      </p:sp>
      <p:sp>
        <p:nvSpPr>
          <p:cNvPr id="4" name="Content Placeholder 3">
            <a:extLst>
              <a:ext uri="{FF2B5EF4-FFF2-40B4-BE49-F238E27FC236}">
                <a16:creationId xmlns:a16="http://schemas.microsoft.com/office/drawing/2014/main" id="{F8C7E9C2-9B4F-45F6-886D-83E170B5ABEC}"/>
              </a:ext>
            </a:extLst>
          </p:cNvPr>
          <p:cNvSpPr>
            <a:spLocks noGrp="1"/>
          </p:cNvSpPr>
          <p:nvPr>
            <p:ph sz="half" idx="2"/>
          </p:nvPr>
        </p:nvSpPr>
        <p:spPr>
          <a:xfrm>
            <a:off x="6323012" y="1066800"/>
            <a:ext cx="4114799" cy="4191000"/>
          </a:xfrm>
        </p:spPr>
        <p:txBody>
          <a:bodyPr>
            <a:normAutofit fontScale="70000" lnSpcReduction="20000"/>
          </a:bodyPr>
          <a:lstStyle/>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Công</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cụ</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sử</a:t>
            </a:r>
            <a:r>
              <a:rPr lang="en-US" sz="3400" b="1" dirty="0">
                <a:latin typeface="Times New Roman" panose="02020603050405020304" pitchFamily="18" charset="0"/>
                <a:cs typeface="Times New Roman" panose="02020603050405020304" pitchFamily="18" charset="0"/>
              </a:rPr>
              <a:t> </a:t>
            </a:r>
            <a:r>
              <a:rPr lang="en-US" sz="3400" b="1" dirty="0" err="1">
                <a:latin typeface="Times New Roman" panose="02020603050405020304" pitchFamily="18" charset="0"/>
                <a:cs typeface="Times New Roman" panose="02020603050405020304" pitchFamily="18" charset="0"/>
              </a:rPr>
              <a:t>dụng</a:t>
            </a:r>
            <a:r>
              <a:rPr lang="en-US" sz="3400" b="1" dirty="0">
                <a:latin typeface="Times New Roman" panose="02020603050405020304" pitchFamily="18" charset="0"/>
                <a:cs typeface="Times New Roman" panose="02020603050405020304" pitchFamily="18" charset="0"/>
              </a:rPr>
              <a:t>:</a:t>
            </a:r>
          </a:p>
          <a:p>
            <a:pPr marL="0" indent="0">
              <a:buNone/>
            </a:pP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Sử</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dụng</a:t>
            </a:r>
            <a:r>
              <a:rPr lang="en-US" sz="3400" dirty="0">
                <a:latin typeface="Times New Roman" panose="02020603050405020304" pitchFamily="18" charset="0"/>
                <a:cs typeface="Times New Roman" panose="02020603050405020304" pitchFamily="18" charset="0"/>
              </a:rPr>
              <a:t> Docker-composer </a:t>
            </a:r>
            <a:r>
              <a:rPr lang="en-US" sz="3400" dirty="0" err="1">
                <a:latin typeface="Times New Roman" panose="02020603050405020304" pitchFamily="18" charset="0"/>
                <a:cs typeface="Times New Roman" panose="02020603050405020304" pitchFamily="18" charset="0"/>
              </a:rPr>
              <a:t>để</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thiết</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lập</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môi</a:t>
            </a:r>
            <a:r>
              <a:rPr lang="en-US" sz="3400" dirty="0">
                <a:latin typeface="Times New Roman" panose="02020603050405020304" pitchFamily="18" charset="0"/>
                <a:cs typeface="Times New Roman" panose="02020603050405020304" pitchFamily="18" charset="0"/>
              </a:rPr>
              <a:t> tr</a:t>
            </a:r>
            <a:r>
              <a:rPr lang="vi-VN" sz="3400" dirty="0">
                <a:latin typeface="Times New Roman" panose="02020603050405020304" pitchFamily="18" charset="0"/>
                <a:cs typeface="Times New Roman" panose="02020603050405020304" pitchFamily="18" charset="0"/>
              </a:rPr>
              <a:t>ư</a:t>
            </a:r>
            <a:r>
              <a:rPr lang="en-US" sz="3400" dirty="0" err="1">
                <a:latin typeface="Times New Roman" panose="02020603050405020304" pitchFamily="18" charset="0"/>
                <a:cs typeface="Times New Roman" panose="02020603050405020304" pitchFamily="18" charset="0"/>
              </a:rPr>
              <a:t>ờng</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lập</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trình</a:t>
            </a:r>
            <a:r>
              <a:rPr lang="en-US" sz="3400" dirty="0">
                <a:latin typeface="Times New Roman" panose="02020603050405020304" pitchFamily="18" charset="0"/>
                <a:cs typeface="Times New Roman" panose="02020603050405020304" pitchFamily="18" charset="0"/>
              </a:rPr>
              <a:t> Web </a:t>
            </a:r>
            <a:r>
              <a:rPr lang="en-US" sz="3400" dirty="0" err="1">
                <a:latin typeface="Times New Roman" panose="02020603050405020304" pitchFamily="18" charset="0"/>
                <a:cs typeface="Times New Roman" panose="02020603050405020304" pitchFamily="18" charset="0"/>
              </a:rPr>
              <a:t>sử</a:t>
            </a:r>
            <a:r>
              <a:rPr lang="en-US" sz="3400" dirty="0">
                <a:latin typeface="Times New Roman" panose="02020603050405020304" pitchFamily="18" charset="0"/>
                <a:cs typeface="Times New Roman" panose="02020603050405020304" pitchFamily="18" charset="0"/>
              </a:rPr>
              <a:t> </a:t>
            </a:r>
            <a:r>
              <a:rPr lang="en-US" sz="3400" dirty="0" err="1">
                <a:latin typeface="Times New Roman" panose="02020603050405020304" pitchFamily="18" charset="0"/>
                <a:cs typeface="Times New Roman" panose="02020603050405020304" pitchFamily="18" charset="0"/>
              </a:rPr>
              <a:t>dụng</a:t>
            </a:r>
            <a:r>
              <a:rPr lang="en-US" sz="3400" dirty="0">
                <a:latin typeface="Times New Roman" panose="02020603050405020304" pitchFamily="18" charset="0"/>
                <a:cs typeface="Times New Roman" panose="02020603050405020304" pitchFamily="18" charset="0"/>
              </a:rPr>
              <a:t> Framework Laravel</a:t>
            </a:r>
          </a:p>
        </p:txBody>
      </p:sp>
      <p:sp>
        <p:nvSpPr>
          <p:cNvPr id="5" name="Text Placeholder 2">
            <a:extLst>
              <a:ext uri="{FF2B5EF4-FFF2-40B4-BE49-F238E27FC236}">
                <a16:creationId xmlns:a16="http://schemas.microsoft.com/office/drawing/2014/main" id="{A5C22902-19A0-4968-B04E-0E1E3C436EE3}"/>
              </a:ext>
            </a:extLst>
          </p:cNvPr>
          <p:cNvSpPr>
            <a:spLocks noGrp="1"/>
          </p:cNvSpPr>
          <p:nvPr>
            <p:ph type="title"/>
          </p:nvPr>
        </p:nvSpPr>
        <p:spPr>
          <a:xfrm>
            <a:off x="738946" y="228600"/>
            <a:ext cx="10668000" cy="685800"/>
          </a:xfrm>
          <a:solidFill>
            <a:schemeClr val="accent5">
              <a:lumMod val="20000"/>
              <a:lumOff val="80000"/>
            </a:schemeClr>
          </a:solidFill>
        </p:spPr>
        <p:txBody>
          <a:bodyPr>
            <a:normAutofit fontScale="90000"/>
          </a:bodyPr>
          <a:lstStyle/>
          <a:p>
            <a:pPr algn="ctr"/>
            <a:endParaRPr lang="en-US" dirty="0"/>
          </a:p>
          <a:p>
            <a:pPr algn="ctr"/>
            <a:r>
              <a:rPr lang="en-US" sz="3600" b="1" dirty="0">
                <a:latin typeface="Times New Roman" panose="02020603050405020304" pitchFamily="18" charset="0"/>
                <a:cs typeface="Times New Roman" panose="02020603050405020304" pitchFamily="18" charset="0"/>
              </a:rPr>
              <a:t>TỔNG QUAN ĐỀ TÀI</a:t>
            </a:r>
          </a:p>
        </p:txBody>
      </p:sp>
    </p:spTree>
    <p:extLst>
      <p:ext uri="{BB962C8B-B14F-4D97-AF65-F5344CB8AC3E}">
        <p14:creationId xmlns:p14="http://schemas.microsoft.com/office/powerpoint/2010/main" val="389075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234950"/>
            <a:ext cx="10668000" cy="749300"/>
          </a:xfrm>
          <a:solidFill>
            <a:schemeClr val="accent5">
              <a:lumMod val="20000"/>
              <a:lumOff val="80000"/>
            </a:schemeClr>
          </a:solidFill>
        </p:spPr>
        <p:txBody>
          <a:bodyPr>
            <a:normAutofit/>
          </a:bodyPr>
          <a:lstStyle/>
          <a:p>
            <a:pPr algn="ctr"/>
            <a:r>
              <a:rPr lang="en-US" b="1" dirty="0">
                <a:latin typeface="Times New Roman" panose="02020603050405020304" pitchFamily="18" charset="0"/>
                <a:cs typeface="Times New Roman" panose="02020603050405020304" pitchFamily="18" charset="0"/>
              </a:rPr>
              <a:t>BIỂU ĐỒ USER-CASE TỔNG QUAN</a:t>
            </a:r>
          </a:p>
        </p:txBody>
      </p:sp>
      <p:pic>
        <p:nvPicPr>
          <p:cNvPr id="5" name="Content Placeholder 4">
            <a:extLst>
              <a:ext uri="{FF2B5EF4-FFF2-40B4-BE49-F238E27FC236}">
                <a16:creationId xmlns:a16="http://schemas.microsoft.com/office/drawing/2014/main" id="{03F2AE79-26B2-4C1C-B473-345519855C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412" y="1143000"/>
            <a:ext cx="8534400" cy="5105400"/>
          </a:xfrm>
        </p:spPr>
      </p:pic>
    </p:spTree>
    <p:extLst>
      <p:ext uri="{BB962C8B-B14F-4D97-AF65-F5344CB8AC3E}">
        <p14:creationId xmlns:p14="http://schemas.microsoft.com/office/powerpoint/2010/main" val="368959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08BF-EBB1-4A8A-B63B-9DB61EB263FD}"/>
              </a:ext>
            </a:extLst>
          </p:cNvPr>
          <p:cNvSpPr>
            <a:spLocks noGrp="1"/>
          </p:cNvSpPr>
          <p:nvPr>
            <p:ph type="title"/>
          </p:nvPr>
        </p:nvSpPr>
        <p:spPr>
          <a:xfrm>
            <a:off x="760412" y="152400"/>
            <a:ext cx="10668000" cy="685800"/>
          </a:xfrm>
          <a:solidFill>
            <a:schemeClr val="accent5">
              <a:lumMod val="20000"/>
              <a:lumOff val="80000"/>
            </a:schemeClr>
          </a:solidFill>
        </p:spPr>
        <p:txBody>
          <a:bodyPr/>
          <a:lstStyle/>
          <a:p>
            <a:pPr algn="ctr"/>
            <a:r>
              <a:rPr lang="en-US" b="1" dirty="0">
                <a:latin typeface="Times New Roman" panose="02020603050405020304" pitchFamily="18" charset="0"/>
                <a:cs typeface="Times New Roman" panose="02020603050405020304" pitchFamily="18" charset="0"/>
              </a:rPr>
              <a:t>BIỂU ĐỒ LỚP TỔNG QUAN</a:t>
            </a:r>
          </a:p>
        </p:txBody>
      </p:sp>
      <p:pic>
        <p:nvPicPr>
          <p:cNvPr id="5" name="Content Placeholder 4">
            <a:extLst>
              <a:ext uri="{FF2B5EF4-FFF2-40B4-BE49-F238E27FC236}">
                <a16:creationId xmlns:a16="http://schemas.microsoft.com/office/drawing/2014/main" id="{39B36CD4-262B-4C4B-A092-8F45A4FBA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914400"/>
            <a:ext cx="6705600" cy="5334000"/>
          </a:xfrm>
        </p:spPr>
      </p:pic>
    </p:spTree>
    <p:extLst>
      <p:ext uri="{BB962C8B-B14F-4D97-AF65-F5344CB8AC3E}">
        <p14:creationId xmlns:p14="http://schemas.microsoft.com/office/powerpoint/2010/main" val="25386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4517-D57B-439C-83D9-4C71A914B00C}"/>
              </a:ext>
            </a:extLst>
          </p:cNvPr>
          <p:cNvSpPr>
            <a:spLocks noGrp="1"/>
          </p:cNvSpPr>
          <p:nvPr>
            <p:ph type="title"/>
          </p:nvPr>
        </p:nvSpPr>
        <p:spPr>
          <a:xfrm>
            <a:off x="760412" y="228600"/>
            <a:ext cx="10668000" cy="609600"/>
          </a:xfrm>
          <a:solidFill>
            <a:schemeClr val="accent5">
              <a:lumMod val="20000"/>
              <a:lumOff val="80000"/>
            </a:schemeClr>
          </a:solidFill>
        </p:spPr>
        <p:txBody>
          <a:bodyPr/>
          <a:lstStyle/>
          <a:p>
            <a:pPr algn="ctr"/>
            <a:r>
              <a:rPr lang="en-US" b="1" dirty="0">
                <a:latin typeface="Times New Roman" panose="02020603050405020304" pitchFamily="18" charset="0"/>
                <a:cs typeface="Times New Roman" panose="02020603050405020304" pitchFamily="18" charset="0"/>
              </a:rPr>
              <a:t>THIẾT KẾ C</a:t>
            </a:r>
            <a:r>
              <a:rPr lang="vi-VN" b="1" dirty="0">
                <a:latin typeface="Times New Roman" panose="02020603050405020304" pitchFamily="18" charset="0"/>
                <a:cs typeface="Times New Roman" panose="02020603050405020304" pitchFamily="18" charset="0"/>
              </a:rPr>
              <a:t>Ơ</a:t>
            </a:r>
            <a:r>
              <a:rPr lang="en-US" b="1" dirty="0">
                <a:latin typeface="Times New Roman" panose="02020603050405020304" pitchFamily="18" charset="0"/>
                <a:cs typeface="Times New Roman" panose="02020603050405020304" pitchFamily="18" charset="0"/>
              </a:rPr>
              <a:t> SỞ DỮ LIỆU</a:t>
            </a:r>
          </a:p>
        </p:txBody>
      </p:sp>
      <p:pic>
        <p:nvPicPr>
          <p:cNvPr id="4" name="Content Placeholder 3">
            <a:extLst>
              <a:ext uri="{FF2B5EF4-FFF2-40B4-BE49-F238E27FC236}">
                <a16:creationId xmlns:a16="http://schemas.microsoft.com/office/drawing/2014/main" id="{BF2C7061-E3A8-4F27-8960-B71719564C7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22412" y="914400"/>
            <a:ext cx="8839201" cy="5257800"/>
          </a:xfrm>
          <a:prstGeom prst="rect">
            <a:avLst/>
          </a:prstGeom>
        </p:spPr>
      </p:pic>
    </p:spTree>
    <p:extLst>
      <p:ext uri="{BB962C8B-B14F-4D97-AF65-F5344CB8AC3E}">
        <p14:creationId xmlns:p14="http://schemas.microsoft.com/office/powerpoint/2010/main" val="409485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eometric design templat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Geometric design slides.potx" id="{F67263A8-1AB1-4C27-90C5-8DFF5AB0A457}" vid="{97C8510C-5076-4DB0-83F7-452F3E0654AF}"/>
    </a:ext>
  </a:extLst>
</a:theme>
</file>

<file path=ppt/theme/theme2.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Geometric design slides</Template>
  <TotalTime>3161</TotalTime>
  <Words>375</Words>
  <Application>Microsoft Office PowerPoint</Application>
  <PresentationFormat>Custom</PresentationFormat>
  <Paragraphs>95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Courier New</vt:lpstr>
      <vt:lpstr>Palatino Linotype</vt:lpstr>
      <vt:lpstr>Tahoma</vt:lpstr>
      <vt:lpstr>Times New Roman</vt:lpstr>
      <vt:lpstr>Wingdings</vt:lpstr>
      <vt:lpstr>Geometric design template</vt:lpstr>
      <vt:lpstr>NHÓM 10 Đề tài : Xây dựng trang Website quản lí đồ án        </vt:lpstr>
      <vt:lpstr>PHÂN CÔNG CÔNG VIỆC</vt:lpstr>
      <vt:lpstr>PHÂN CÔNG CÔNG VIỆC</vt:lpstr>
      <vt:lpstr>TỔNG QUAN ĐỀ TÀI</vt:lpstr>
      <vt:lpstr>    Hệ thống chuyên dụng quản lý đồ án toàn bộ quá trình làm cho đến kết thúc, theo một cách trực quan, thuận tiện và chính xác, phục vụ cho nhiều đối tượng, nhằm tiết kiệm thời gian và phát huy tính hiệu quả.  Hệ thống của chúng em xây dựng sẽ có phạm vi như sau:  - Đối với Giảng viên hướng dẫn đồ án sẽ có những chức năng như sau:  + Quản lý sinh viên làm đồ án + Xem đề tài + Chấm điểm + Quản lý thông tin cá nhân + Tìm kiếm + Download file báo cáo + Thay đổi mật khẩu </vt:lpstr>
      <vt:lpstr> TỔNG QUAN ĐỀ TÀI</vt:lpstr>
      <vt:lpstr>BIỂU ĐỒ USER-CASE TỔNG QUAN</vt:lpstr>
      <vt:lpstr>BIỂU ĐỒ LỚP TỔNG QUAN</vt:lpstr>
      <vt:lpstr>THIẾT KẾ CƠ SỞ DỮ LIỆU</vt:lpstr>
      <vt:lpstr>GIAO DIỆN HỆ THỐNG</vt:lpstr>
      <vt:lpstr>GIAO DIỆN HỆ THỐNG</vt:lpstr>
      <vt:lpstr>SINH VIÊN</vt:lpstr>
      <vt:lpstr>SINH VIÊN</vt:lpstr>
      <vt:lpstr>SINH VIÊN</vt:lpstr>
      <vt:lpstr>SINH VIÊN</vt:lpstr>
      <vt:lpstr>GIẢNG VIÊN</vt:lpstr>
      <vt:lpstr>GIẢNG VIÊN</vt:lpstr>
      <vt:lpstr>GIẢNG VIÊN</vt:lpstr>
      <vt:lpstr>GIẢNG VIÊN</vt:lpstr>
      <vt:lpstr>QUẢN TRỊ VIÊN</vt:lpstr>
      <vt:lpstr>QUẢN TRỊ VIÊN</vt:lpstr>
      <vt:lpstr>QUẢN TRỊ VIÊN</vt:lpstr>
      <vt:lpstr>QUẢN TRỊ VIÊN</vt:lpstr>
      <vt:lpstr>QUẢN TRỊ VIÊN</vt:lpstr>
      <vt:lpstr>QUẢN TRỊ VIÊN</vt:lpstr>
      <vt:lpstr>QUẢN TRỊ VIÊN</vt:lpstr>
      <vt:lpstr>QUẢN TRỊ VIÊN</vt:lpstr>
      <vt:lpstr>Add a Slide Title - 2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HP</dc:creator>
  <cp:lastModifiedBy>HP</cp:lastModifiedBy>
  <cp:revision>55</cp:revision>
  <dcterms:created xsi:type="dcterms:W3CDTF">2018-04-10T12:08:41Z</dcterms:created>
  <dcterms:modified xsi:type="dcterms:W3CDTF">2018-04-22T15:44:27Z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74063800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